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7" r:id="rId3"/>
    <p:sldMasterId id="2147483718" r:id="rId4"/>
    <p:sldMasterId id="2147483719" r:id="rId5"/>
    <p:sldMasterId id="2147483720" r:id="rId6"/>
    <p:sldMasterId id="2147483721" r:id="rId7"/>
    <p:sldMasterId id="2147483722" r:id="rId8"/>
    <p:sldMasterId id="214748372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Lst>
  <p:sldSz cy="5143500" cx="9144000"/>
  <p:notesSz cx="6858000" cy="9144000"/>
  <p:embeddedFontLst>
    <p:embeddedFont>
      <p:font typeface="Montserrat"/>
      <p:regular r:id="rId50"/>
      <p:bold r:id="rId51"/>
      <p:italic r:id="rId52"/>
      <p:boldItalic r:id="rId53"/>
    </p:embeddedFont>
    <p:embeddedFont>
      <p:font typeface="Quattrocento Sans"/>
      <p:regular r:id="rId54"/>
      <p:bold r:id="rId55"/>
      <p:italic r:id="rId56"/>
      <p:boldItalic r:id="rId57"/>
    </p:embeddedFont>
    <p:embeddedFont>
      <p:font typeface="Helvetica Neue"/>
      <p:regular r:id="rId58"/>
      <p:bold r:id="rId59"/>
      <p:italic r:id="rId60"/>
      <p:boldItalic r:id="rId61"/>
    </p:embeddedFont>
    <p:embeddedFont>
      <p:font typeface="Helvetica Neue Ligh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HelveticaNeueLight-regular.fntdata"/><Relationship Id="rId61" Type="http://schemas.openxmlformats.org/officeDocument/2006/relationships/font" Target="fonts/HelveticaNeue-boldItalic.fntdata"/><Relationship Id="rId20" Type="http://schemas.openxmlformats.org/officeDocument/2006/relationships/slide" Target="slides/slide10.xml"/><Relationship Id="rId64" Type="http://schemas.openxmlformats.org/officeDocument/2006/relationships/font" Target="fonts/HelveticaNeueLight-italic.fntdata"/><Relationship Id="rId63" Type="http://schemas.openxmlformats.org/officeDocument/2006/relationships/font" Target="fonts/HelveticaNeueLight-bold.fntdata"/><Relationship Id="rId22" Type="http://schemas.openxmlformats.org/officeDocument/2006/relationships/slide" Target="slides/slide12.xml"/><Relationship Id="rId21" Type="http://schemas.openxmlformats.org/officeDocument/2006/relationships/slide" Target="slides/slide11.xml"/><Relationship Id="rId65" Type="http://schemas.openxmlformats.org/officeDocument/2006/relationships/font" Target="fonts/HelveticaNeueLight-boldItalic.fntdata"/><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HelveticaNeue-italic.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1.xml"/><Relationship Id="rId55" Type="http://schemas.openxmlformats.org/officeDocument/2006/relationships/font" Target="fonts/QuattrocentoSans-bold.fntdata"/><Relationship Id="rId10" Type="http://schemas.openxmlformats.org/officeDocument/2006/relationships/notesMaster" Target="notesMasters/notesMaster1.xml"/><Relationship Id="rId54" Type="http://schemas.openxmlformats.org/officeDocument/2006/relationships/font" Target="fonts/QuattrocentoSans-regular.fntdata"/><Relationship Id="rId13" Type="http://schemas.openxmlformats.org/officeDocument/2006/relationships/slide" Target="slides/slide3.xml"/><Relationship Id="rId57" Type="http://schemas.openxmlformats.org/officeDocument/2006/relationships/font" Target="fonts/QuattrocentoSans-boldItalic.fntdata"/><Relationship Id="rId12" Type="http://schemas.openxmlformats.org/officeDocument/2006/relationships/slide" Target="slides/slide2.xml"/><Relationship Id="rId56" Type="http://schemas.openxmlformats.org/officeDocument/2006/relationships/font" Target="fonts/QuattrocentoSans-italic.fntdata"/><Relationship Id="rId15" Type="http://schemas.openxmlformats.org/officeDocument/2006/relationships/slide" Target="slides/slide5.xml"/><Relationship Id="rId59" Type="http://schemas.openxmlformats.org/officeDocument/2006/relationships/font" Target="fonts/HelveticaNeue-bold.fntdata"/><Relationship Id="rId14" Type="http://schemas.openxmlformats.org/officeDocument/2006/relationships/slide" Target="slides/slide4.xml"/><Relationship Id="rId58" Type="http://schemas.openxmlformats.org/officeDocument/2006/relationships/font" Target="fonts/HelveticaNeue-regular.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4f8a784dc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4f8a784d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4f8a784d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4f8a784d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4f8a784d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4f8a784d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4f8a784dc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4f8a784dc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28 students registered for our upcoming workshop!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4f8a784dc3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f8a784dc3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4f8a784dc3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4f8a784dc3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b44ad774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b44ad774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4f8a784dc3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4f8a784dc3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4f8a784dc3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4f8a784dc3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4f8a784d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4f8a784d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Lex, this is all for 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4f8a784d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4f8a784d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4f8a784dc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4f8a784dc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508ce2802e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508ce2802e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b59bedfa9f_1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b59bedfa9f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afdd144693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afdd144693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gafdd144693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b59bedfb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b59bedfb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b59bedfb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b59bedfb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afdd0ebb90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afdd0ebb90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NOTES:</a:t>
            </a:r>
            <a:endParaRPr/>
          </a:p>
          <a:p>
            <a:pPr indent="-228600" lvl="0" marL="228600" rtl="0" algn="l">
              <a:spcBef>
                <a:spcPts val="0"/>
              </a:spcBef>
              <a:spcAft>
                <a:spcPts val="0"/>
              </a:spcAft>
              <a:buClr>
                <a:schemeClr val="dk1"/>
              </a:buClr>
              <a:buSzPts val="1200"/>
              <a:buFont typeface="Calibri"/>
              <a:buAutoNum type="arabicPeriod"/>
            </a:pPr>
            <a:r>
              <a:rPr lang="en"/>
              <a:t>We expanded out workshop series this year to become more technical. We offered an SQL coding workshop in the Fall term which was a big hit for many students. So much so that we will be doing another in the winter term in Python. </a:t>
            </a:r>
            <a:endParaRPr/>
          </a:p>
          <a:p>
            <a:pPr indent="-228600" lvl="0" marL="228600" rtl="0" algn="l">
              <a:spcBef>
                <a:spcPts val="0"/>
              </a:spcBef>
              <a:spcAft>
                <a:spcPts val="0"/>
              </a:spcAft>
              <a:buClr>
                <a:schemeClr val="dk1"/>
              </a:buClr>
              <a:buSzPts val="1200"/>
              <a:buFont typeface="Calibri"/>
              <a:buAutoNum type="arabicPeriod"/>
            </a:pPr>
            <a:r>
              <a:rPr lang="en"/>
              <a:t>Our excel workshop had an exceptional 75 attendees (400% increase to prior years) which was our largest event to date. </a:t>
            </a:r>
            <a:endParaRPr/>
          </a:p>
          <a:p>
            <a:pPr indent="-228600" lvl="0" marL="228600" rtl="0" algn="l">
              <a:spcBef>
                <a:spcPts val="0"/>
              </a:spcBef>
              <a:spcAft>
                <a:spcPts val="0"/>
              </a:spcAft>
              <a:buClr>
                <a:schemeClr val="dk1"/>
              </a:buClr>
              <a:buSzPts val="1200"/>
              <a:buFont typeface="Calibri"/>
              <a:buAutoNum type="arabicPeriod"/>
            </a:pPr>
            <a:r>
              <a:rPr lang="en"/>
              <a:t>The main goal our club had this term was to spread the word of the information systems concentration and we succeeded. We did this mainly by bringing in a devoted IS first year student, Hayley Van Kessel. She on a number of occasions promoted our events and our club to her peer and classmates. She also had other SISSA execs to come in and promote upcoming events and talk about the concentration to her 1800 class. </a:t>
            </a:r>
            <a:endParaRPr/>
          </a:p>
          <a:p>
            <a:pPr indent="-228600" lvl="0" marL="228600" rtl="0" algn="l">
              <a:spcBef>
                <a:spcPts val="0"/>
              </a:spcBef>
              <a:spcAft>
                <a:spcPts val="0"/>
              </a:spcAft>
              <a:buClr>
                <a:schemeClr val="dk1"/>
              </a:buClr>
              <a:buSzPts val="1200"/>
              <a:buFont typeface="Calibri"/>
              <a:buAutoNum type="arabicPeriod"/>
            </a:pPr>
            <a:r>
              <a:rPr lang="en"/>
              <a:t>From shifting to an online environment, SISSA had to up their game with social media. We concurred this by creating more engaging content and with help from other clubs we were able to spread the word more. We also created a linktree for easier sign-up to events. </a:t>
            </a:r>
            <a:endParaRPr/>
          </a:p>
          <a:p>
            <a:pPr indent="-228600" lvl="0" marL="228600" rtl="0" algn="l">
              <a:spcBef>
                <a:spcPts val="0"/>
              </a:spcBef>
              <a:spcAft>
                <a:spcPts val="0"/>
              </a:spcAft>
              <a:buClr>
                <a:schemeClr val="dk1"/>
              </a:buClr>
              <a:buSzPts val="1200"/>
              <a:buFont typeface="Calibri"/>
              <a:buAutoNum type="arabicPeriod"/>
            </a:pPr>
            <a:r>
              <a:rPr lang="en"/>
              <a:t>Overall as a club, we shared some great memories and experiences with the student body. We are looking forward to continuing. </a:t>
            </a:r>
            <a:endParaRPr/>
          </a:p>
          <a:p>
            <a:pPr indent="-152400" lvl="0" marL="228600" rtl="0" algn="l">
              <a:spcBef>
                <a:spcPts val="0"/>
              </a:spcBef>
              <a:spcAft>
                <a:spcPts val="0"/>
              </a:spcAft>
              <a:buClr>
                <a:schemeClr val="dk1"/>
              </a:buClr>
              <a:buSzPts val="1200"/>
              <a:buFont typeface="Calibri"/>
              <a:buNone/>
            </a:pPr>
            <a:r>
              <a:t/>
            </a:r>
            <a:endParaRPr/>
          </a:p>
        </p:txBody>
      </p:sp>
      <p:sp>
        <p:nvSpPr>
          <p:cNvPr id="618" name="Google Shape;618;gafdd0ebb90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b92e12fbf5_0_2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gb92e12fbf5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b92e12fbf5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gb92e12fbf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b92e12fbf5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0" name="Google Shape;660;gb92e12fbf5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4f8a784d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f8a784d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afdd144693_3_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afdd144693_3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afdd0ebb90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afdd0ebb90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b92e12fbf5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b92e12fbf5_0_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afdd0ebb90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gafdd0ebb90_0_4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508ce2802e_6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508ce2802e_6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4f8a784dc3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4f8a784dc3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b416fc9a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b416fc9a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4f8a784dc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4f8a784dc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4f8a784dc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4f8a784dc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7d2483493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7d2483493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382a75322471ec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382a75322471ec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508ce2802e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508ce2802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4f8a784d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4f8a784d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4f8a784dc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4f8a784dc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4f8a784dc3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4f8a784dc3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4f8a784dc3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4f8a784dc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0529A"/>
        </a:solid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p:nvPr/>
        </p:nvSpPr>
        <p:spPr>
          <a:xfrm>
            <a:off x="203475" y="4403950"/>
            <a:ext cx="8715600" cy="65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3" name="Google Shape;63;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 name="Google Shape;64;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 name="Google Shape;65;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2">
            <a:alphaModFix/>
          </a:blip>
          <a:srcRect b="53695" l="0" r="0" t="42626"/>
          <a:stretch/>
        </p:blipFill>
        <p:spPr>
          <a:xfrm flipH="1" rot="10800000">
            <a:off x="0" y="-1"/>
            <a:ext cx="9144000" cy="189037"/>
          </a:xfrm>
          <a:prstGeom prst="rect">
            <a:avLst/>
          </a:prstGeom>
          <a:noFill/>
          <a:ln>
            <a:noFill/>
          </a:ln>
        </p:spPr>
      </p:pic>
      <p:sp>
        <p:nvSpPr>
          <p:cNvPr id="68" name="Google Shape;68;p15"/>
          <p:cNvSpPr txBox="1"/>
          <p:nvPr>
            <p:ph idx="11" type="ftr"/>
          </p:nvPr>
        </p:nvSpPr>
        <p:spPr>
          <a:xfrm>
            <a:off x="4908305" y="4767262"/>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15"/>
          <p:cNvSpPr txBox="1"/>
          <p:nvPr>
            <p:ph idx="12" type="sldNum"/>
          </p:nvPr>
        </p:nvSpPr>
        <p:spPr>
          <a:xfrm>
            <a:off x="8150469" y="4767263"/>
            <a:ext cx="872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15"/>
          <p:cNvPicPr preferRelativeResize="0"/>
          <p:nvPr/>
        </p:nvPicPr>
        <p:blipFill rotWithShape="1">
          <a:blip r:embed="rId3">
            <a:alphaModFix/>
          </a:blip>
          <a:srcRect b="0" l="0" r="0" t="0"/>
          <a:stretch/>
        </p:blipFill>
        <p:spPr>
          <a:xfrm>
            <a:off x="230798" y="4726145"/>
            <a:ext cx="963127" cy="417355"/>
          </a:xfrm>
          <a:prstGeom prst="rect">
            <a:avLst/>
          </a:prstGeom>
          <a:noFill/>
          <a:ln>
            <a:noFill/>
          </a:ln>
        </p:spPr>
      </p:pic>
      <p:cxnSp>
        <p:nvCxnSpPr>
          <p:cNvPr id="71" name="Google Shape;71;p15"/>
          <p:cNvCxnSpPr/>
          <p:nvPr/>
        </p:nvCxnSpPr>
        <p:spPr>
          <a:xfrm>
            <a:off x="280037" y="4684621"/>
            <a:ext cx="8863800" cy="0"/>
          </a:xfrm>
          <a:prstGeom prst="straightConnector1">
            <a:avLst/>
          </a:prstGeom>
          <a:noFill/>
          <a:ln cap="flat" cmpd="sng" w="9525">
            <a:solidFill>
              <a:schemeClr val="accent1"/>
            </a:solidFill>
            <a:prstDash val="solid"/>
            <a:miter lim="800000"/>
            <a:headEnd len="sm" w="sm" type="none"/>
            <a:tailEnd len="sm" w="sm" type="none"/>
          </a:ln>
        </p:spPr>
      </p:cxnSp>
      <p:sp>
        <p:nvSpPr>
          <p:cNvPr id="72" name="Google Shape;72;p15"/>
          <p:cNvSpPr txBox="1"/>
          <p:nvPr>
            <p:ph idx="1" type="body"/>
          </p:nvPr>
        </p:nvSpPr>
        <p:spPr>
          <a:xfrm>
            <a:off x="148828" y="342900"/>
            <a:ext cx="4114800" cy="497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2100"/>
              <a:buNone/>
              <a:defRPr sz="2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3" name="Google Shape;8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2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5" name="Google Shape;9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8" name="Shape 98"/>
        <p:cNvGrpSpPr/>
        <p:nvPr/>
      </p:nvGrpSpPr>
      <p:grpSpPr>
        <a:xfrm>
          <a:off x="0" y="0"/>
          <a:ext cx="0" cy="0"/>
          <a:chOff x="0" y="0"/>
          <a:chExt cx="0" cy="0"/>
        </a:xfrm>
      </p:grpSpPr>
      <p:sp>
        <p:nvSpPr>
          <p:cNvPr id="99" name="Google Shape;9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 name="Google Shape;100;p2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 name="Google Shape;101;p2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 name="Google Shape;10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5" name="Shape 105"/>
        <p:cNvGrpSpPr/>
        <p:nvPr/>
      </p:nvGrpSpPr>
      <p:grpSpPr>
        <a:xfrm>
          <a:off x="0" y="0"/>
          <a:ext cx="0" cy="0"/>
          <a:chOff x="0" y="0"/>
          <a:chExt cx="0" cy="0"/>
        </a:xfrm>
      </p:grpSpPr>
      <p:sp>
        <p:nvSpPr>
          <p:cNvPr id="106" name="Google Shape;106;p2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 name="Google Shape;107;p22"/>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8" name="Google Shape;108;p22"/>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 name="Google Shape;109;p2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0" name="Google Shape;110;p22"/>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6" name="Google Shape;126;p2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7" name="Google Shape;12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0" name="Shape 130"/>
        <p:cNvGrpSpPr/>
        <p:nvPr/>
      </p:nvGrpSpPr>
      <p:grpSpPr>
        <a:xfrm>
          <a:off x="0" y="0"/>
          <a:ext cx="0" cy="0"/>
          <a:chOff x="0" y="0"/>
          <a:chExt cx="0" cy="0"/>
        </a:xfrm>
      </p:grpSpPr>
      <p:sp>
        <p:nvSpPr>
          <p:cNvPr id="131" name="Google Shape;131;p2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26"/>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33" name="Google Shape;133;p2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4" name="Google Shape;13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2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2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5" name="Google Shape;145;p2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6" name="Google Shape;146;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 name="Shape 158"/>
        <p:cNvGrpSpPr/>
        <p:nvPr/>
      </p:nvGrpSpPr>
      <p:grpSpPr>
        <a:xfrm>
          <a:off x="0" y="0"/>
          <a:ext cx="0" cy="0"/>
          <a:chOff x="0" y="0"/>
          <a:chExt cx="0" cy="0"/>
        </a:xfrm>
      </p:grpSpPr>
      <p:sp>
        <p:nvSpPr>
          <p:cNvPr id="159" name="Google Shape;159;p30"/>
          <p:cNvSpPr/>
          <p:nvPr/>
        </p:nvSpPr>
        <p:spPr>
          <a:xfrm>
            <a:off x="334900" y="2314323"/>
            <a:ext cx="8474100" cy="25035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30"/>
          <p:cNvSpPr txBox="1"/>
          <p:nvPr>
            <p:ph type="ctrTitle"/>
          </p:nvPr>
        </p:nvSpPr>
        <p:spPr>
          <a:xfrm>
            <a:off x="435893" y="765323"/>
            <a:ext cx="8245200" cy="11064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2700"/>
              <a:buFont typeface="Twentieth Century"/>
              <a:buNone/>
              <a:defRPr sz="2700">
                <a:solidFill>
                  <a:srgbClr val="3F3F3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30"/>
          <p:cNvSpPr txBox="1"/>
          <p:nvPr>
            <p:ph idx="1" type="subTitle"/>
          </p:nvPr>
        </p:nvSpPr>
        <p:spPr>
          <a:xfrm>
            <a:off x="435895" y="1871584"/>
            <a:ext cx="8245200" cy="442800"/>
          </a:xfrm>
          <a:prstGeom prst="rect">
            <a:avLst/>
          </a:prstGeom>
          <a:noFill/>
          <a:ln>
            <a:noFill/>
          </a:ln>
        </p:spPr>
        <p:txBody>
          <a:bodyPr anchorCtr="0" anchor="t" bIns="34275" lIns="68575" spcFirstLastPara="1" rIns="68575" wrap="square" tIns="34275">
            <a:noAutofit/>
          </a:bodyPr>
          <a:lstStyle>
            <a:lvl1pPr lvl="0" rtl="0" algn="l">
              <a:lnSpc>
                <a:spcPct val="110000"/>
              </a:lnSpc>
              <a:spcBef>
                <a:spcPts val="200"/>
              </a:spcBef>
              <a:spcAft>
                <a:spcPts val="0"/>
              </a:spcAft>
              <a:buSzPts val="1100"/>
              <a:buNone/>
              <a:defRPr sz="1200" cap="none">
                <a:solidFill>
                  <a:schemeClr val="accent1"/>
                </a:solidFill>
              </a:defRPr>
            </a:lvl1pPr>
            <a:lvl2pPr lvl="1" rtl="0" algn="ctr">
              <a:lnSpc>
                <a:spcPct val="110000"/>
              </a:lnSpc>
              <a:spcBef>
                <a:spcPts val="500"/>
              </a:spcBef>
              <a:spcAft>
                <a:spcPts val="0"/>
              </a:spcAft>
              <a:buSzPts val="1200"/>
              <a:buNone/>
              <a:defRPr>
                <a:solidFill>
                  <a:srgbClr val="888888"/>
                </a:solidFill>
              </a:defRPr>
            </a:lvl2pPr>
            <a:lvl3pPr lvl="2" rtl="0" algn="ctr">
              <a:lnSpc>
                <a:spcPct val="110000"/>
              </a:lnSpc>
              <a:spcBef>
                <a:spcPts val="500"/>
              </a:spcBef>
              <a:spcAft>
                <a:spcPts val="0"/>
              </a:spcAft>
              <a:buSzPts val="1000"/>
              <a:buNone/>
              <a:defRPr>
                <a:solidFill>
                  <a:srgbClr val="888888"/>
                </a:solidFill>
              </a:defRPr>
            </a:lvl3pPr>
            <a:lvl4pPr lvl="3" rtl="0" algn="ctr">
              <a:lnSpc>
                <a:spcPct val="110000"/>
              </a:lnSpc>
              <a:spcBef>
                <a:spcPts val="500"/>
              </a:spcBef>
              <a:spcAft>
                <a:spcPts val="0"/>
              </a:spcAft>
              <a:buSzPts val="900"/>
              <a:buNone/>
              <a:defRPr>
                <a:solidFill>
                  <a:srgbClr val="888888"/>
                </a:solidFill>
              </a:defRPr>
            </a:lvl4pPr>
            <a:lvl5pPr lvl="4" rtl="0" algn="ctr">
              <a:lnSpc>
                <a:spcPct val="110000"/>
              </a:lnSpc>
              <a:spcBef>
                <a:spcPts val="500"/>
              </a:spcBef>
              <a:spcAft>
                <a:spcPts val="0"/>
              </a:spcAft>
              <a:buSzPts val="900"/>
              <a:buNone/>
              <a:defRPr>
                <a:solidFill>
                  <a:srgbClr val="888888"/>
                </a:solidFill>
              </a:defRPr>
            </a:lvl5pPr>
            <a:lvl6pPr lvl="5" rtl="0" algn="ctr">
              <a:spcBef>
                <a:spcPts val="500"/>
              </a:spcBef>
              <a:spcAft>
                <a:spcPts val="0"/>
              </a:spcAft>
              <a:buSzPts val="800"/>
              <a:buNone/>
              <a:defRPr>
                <a:solidFill>
                  <a:srgbClr val="888888"/>
                </a:solidFill>
              </a:defRPr>
            </a:lvl6pPr>
            <a:lvl7pPr lvl="6" rtl="0" algn="ctr">
              <a:spcBef>
                <a:spcPts val="500"/>
              </a:spcBef>
              <a:spcAft>
                <a:spcPts val="0"/>
              </a:spcAft>
              <a:buSzPts val="800"/>
              <a:buNone/>
              <a:defRPr>
                <a:solidFill>
                  <a:srgbClr val="888888"/>
                </a:solidFill>
              </a:defRPr>
            </a:lvl7pPr>
            <a:lvl8pPr lvl="7" rtl="0" algn="ctr">
              <a:spcBef>
                <a:spcPts val="500"/>
              </a:spcBef>
              <a:spcAft>
                <a:spcPts val="0"/>
              </a:spcAft>
              <a:buSzPts val="800"/>
              <a:buNone/>
              <a:defRPr>
                <a:solidFill>
                  <a:srgbClr val="888888"/>
                </a:solidFill>
              </a:defRPr>
            </a:lvl8pPr>
            <a:lvl9pPr lvl="8" rtl="0" algn="ctr">
              <a:spcBef>
                <a:spcPts val="500"/>
              </a:spcBef>
              <a:spcAft>
                <a:spcPts val="500"/>
              </a:spcAft>
              <a:buSzPts val="800"/>
              <a:buNone/>
              <a:defRPr>
                <a:solidFill>
                  <a:srgbClr val="888888"/>
                </a:solidFill>
              </a:defRPr>
            </a:lvl9pPr>
          </a:lstStyle>
          <a:p/>
        </p:txBody>
      </p:sp>
      <p:sp>
        <p:nvSpPr>
          <p:cNvPr id="162" name="Google Shape;162;p30"/>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30"/>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30"/>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1"/>
          <p:cNvSpPr txBox="1"/>
          <p:nvPr>
            <p:ph type="title"/>
          </p:nvPr>
        </p:nvSpPr>
        <p:spPr>
          <a:xfrm>
            <a:off x="435894" y="526617"/>
            <a:ext cx="8272200" cy="8916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31"/>
          <p:cNvSpPr txBox="1"/>
          <p:nvPr>
            <p:ph idx="1" type="body"/>
          </p:nvPr>
        </p:nvSpPr>
        <p:spPr>
          <a:xfrm>
            <a:off x="435894" y="1755648"/>
            <a:ext cx="8272200" cy="2725800"/>
          </a:xfrm>
          <a:prstGeom prst="rect">
            <a:avLst/>
          </a:prstGeom>
          <a:noFill/>
          <a:ln>
            <a:noFill/>
          </a:ln>
        </p:spPr>
        <p:txBody>
          <a:bodyPr anchorCtr="0" anchor="ctr" bIns="34275" lIns="68575" spcFirstLastPara="1" rIns="68575" wrap="square" tIns="34275">
            <a:noAutofit/>
          </a:bodyPr>
          <a:lstStyle>
            <a:lvl1pPr indent="-304800" lvl="0" marL="457200" rtl="0" algn="l">
              <a:lnSpc>
                <a:spcPct val="110000"/>
              </a:lnSpc>
              <a:spcBef>
                <a:spcPts val="300"/>
              </a:spcBef>
              <a:spcAft>
                <a:spcPts val="0"/>
              </a:spcAft>
              <a:buSzPts val="1200"/>
              <a:buChar char="◼"/>
              <a:defRPr/>
            </a:lvl1pPr>
            <a:lvl2pPr indent="-304800" lvl="1" marL="914400" rtl="0" algn="l">
              <a:lnSpc>
                <a:spcPct val="110000"/>
              </a:lnSpc>
              <a:spcBef>
                <a:spcPts val="500"/>
              </a:spcBef>
              <a:spcAft>
                <a:spcPts val="0"/>
              </a:spcAft>
              <a:buSzPts val="1200"/>
              <a:buChar char="◼"/>
              <a:defRPr/>
            </a:lvl2pPr>
            <a:lvl3pPr indent="-304800" lvl="2" marL="1371600" rtl="0" algn="l">
              <a:lnSpc>
                <a:spcPct val="110000"/>
              </a:lnSpc>
              <a:spcBef>
                <a:spcPts val="500"/>
              </a:spcBef>
              <a:spcAft>
                <a:spcPts val="0"/>
              </a:spcAft>
              <a:buSzPts val="1200"/>
              <a:buChar char="◼"/>
              <a:defRPr/>
            </a:lvl3pPr>
            <a:lvl4pPr indent="-304800" lvl="3" marL="1828800" rtl="0" algn="l">
              <a:lnSpc>
                <a:spcPct val="110000"/>
              </a:lnSpc>
              <a:spcBef>
                <a:spcPts val="500"/>
              </a:spcBef>
              <a:spcAft>
                <a:spcPts val="0"/>
              </a:spcAft>
              <a:buSzPts val="1200"/>
              <a:buChar char="◼"/>
              <a:defRPr/>
            </a:lvl4pPr>
            <a:lvl5pPr indent="-304800" lvl="4" marL="2286000" rtl="0" algn="l">
              <a:lnSpc>
                <a:spcPct val="110000"/>
              </a:lnSpc>
              <a:spcBef>
                <a:spcPts val="500"/>
              </a:spcBef>
              <a:spcAft>
                <a:spcPts val="0"/>
              </a:spcAft>
              <a:buSzPts val="12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168" name="Google Shape;168;p31"/>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31"/>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p31"/>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1" name="Shape 171"/>
        <p:cNvGrpSpPr/>
        <p:nvPr/>
      </p:nvGrpSpPr>
      <p:grpSpPr>
        <a:xfrm>
          <a:off x="0" y="0"/>
          <a:ext cx="0" cy="0"/>
          <a:chOff x="0" y="0"/>
          <a:chExt cx="0" cy="0"/>
        </a:xfrm>
      </p:grpSpPr>
      <p:sp>
        <p:nvSpPr>
          <p:cNvPr id="172" name="Google Shape;172;p32"/>
          <p:cNvSpPr/>
          <p:nvPr/>
        </p:nvSpPr>
        <p:spPr>
          <a:xfrm>
            <a:off x="335863" y="3856480"/>
            <a:ext cx="8468100" cy="9441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32"/>
          <p:cNvSpPr txBox="1"/>
          <p:nvPr>
            <p:ph type="title"/>
          </p:nvPr>
        </p:nvSpPr>
        <p:spPr>
          <a:xfrm>
            <a:off x="435895" y="1795463"/>
            <a:ext cx="8272200" cy="16107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2700"/>
              <a:buFont typeface="Twentieth Century"/>
              <a:buNone/>
              <a:defRPr b="0" sz="2700" cap="none">
                <a:solidFill>
                  <a:srgbClr val="3F3F3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32"/>
          <p:cNvSpPr txBox="1"/>
          <p:nvPr>
            <p:ph idx="1" type="body"/>
          </p:nvPr>
        </p:nvSpPr>
        <p:spPr>
          <a:xfrm>
            <a:off x="435894" y="3406063"/>
            <a:ext cx="8272200" cy="450600"/>
          </a:xfrm>
          <a:prstGeom prst="rect">
            <a:avLst/>
          </a:prstGeom>
          <a:noFill/>
          <a:ln>
            <a:noFill/>
          </a:ln>
        </p:spPr>
        <p:txBody>
          <a:bodyPr anchorCtr="0" anchor="t" bIns="34275" lIns="68575" spcFirstLastPara="1" rIns="68575" wrap="square" tIns="34275">
            <a:noAutofit/>
          </a:bodyPr>
          <a:lstStyle>
            <a:lvl1pPr indent="-228600" lvl="0" marL="457200" rtl="0" algn="l">
              <a:lnSpc>
                <a:spcPct val="110000"/>
              </a:lnSpc>
              <a:spcBef>
                <a:spcPts val="300"/>
              </a:spcBef>
              <a:spcAft>
                <a:spcPts val="0"/>
              </a:spcAft>
              <a:buSzPts val="1200"/>
              <a:buNone/>
              <a:defRPr sz="1400" cap="none">
                <a:solidFill>
                  <a:schemeClr val="accent1"/>
                </a:solidFill>
              </a:defRPr>
            </a:lvl1pPr>
            <a:lvl2pPr indent="-228600" lvl="1" marL="914400" rtl="0" algn="l">
              <a:lnSpc>
                <a:spcPct val="110000"/>
              </a:lnSpc>
              <a:spcBef>
                <a:spcPts val="500"/>
              </a:spcBef>
              <a:spcAft>
                <a:spcPts val="0"/>
              </a:spcAft>
              <a:buSzPts val="1200"/>
              <a:buNone/>
              <a:defRPr sz="1400">
                <a:solidFill>
                  <a:srgbClr val="888888"/>
                </a:solidFill>
              </a:defRPr>
            </a:lvl2pPr>
            <a:lvl3pPr indent="-228600" lvl="2" marL="1371600" rtl="0" algn="l">
              <a:lnSpc>
                <a:spcPct val="110000"/>
              </a:lnSpc>
              <a:spcBef>
                <a:spcPts val="500"/>
              </a:spcBef>
              <a:spcAft>
                <a:spcPts val="0"/>
              </a:spcAft>
              <a:buSzPts val="1100"/>
              <a:buNone/>
              <a:defRPr sz="1200">
                <a:solidFill>
                  <a:srgbClr val="888888"/>
                </a:solidFill>
              </a:defRPr>
            </a:lvl3pPr>
            <a:lvl4pPr indent="-228600" lvl="3" marL="1828800" rtl="0" algn="l">
              <a:lnSpc>
                <a:spcPct val="110000"/>
              </a:lnSpc>
              <a:spcBef>
                <a:spcPts val="500"/>
              </a:spcBef>
              <a:spcAft>
                <a:spcPts val="0"/>
              </a:spcAft>
              <a:buSzPts val="1000"/>
              <a:buNone/>
              <a:defRPr sz="1100">
                <a:solidFill>
                  <a:srgbClr val="888888"/>
                </a:solidFill>
              </a:defRPr>
            </a:lvl4pPr>
            <a:lvl5pPr indent="-228600" lvl="4" marL="2286000" rtl="0" algn="l">
              <a:lnSpc>
                <a:spcPct val="110000"/>
              </a:lnSpc>
              <a:spcBef>
                <a:spcPts val="500"/>
              </a:spcBef>
              <a:spcAft>
                <a:spcPts val="0"/>
              </a:spcAft>
              <a:buSzPts val="1000"/>
              <a:buNone/>
              <a:defRPr sz="1100">
                <a:solidFill>
                  <a:srgbClr val="888888"/>
                </a:solidFill>
              </a:defRPr>
            </a:lvl5pPr>
            <a:lvl6pPr indent="-228600" lvl="5" marL="2743200" rtl="0" algn="l">
              <a:spcBef>
                <a:spcPts val="500"/>
              </a:spcBef>
              <a:spcAft>
                <a:spcPts val="0"/>
              </a:spcAft>
              <a:buSzPts val="1000"/>
              <a:buNone/>
              <a:defRPr sz="1100">
                <a:solidFill>
                  <a:srgbClr val="888888"/>
                </a:solidFill>
              </a:defRPr>
            </a:lvl6pPr>
            <a:lvl7pPr indent="-228600" lvl="6" marL="3200400" rtl="0" algn="l">
              <a:spcBef>
                <a:spcPts val="500"/>
              </a:spcBef>
              <a:spcAft>
                <a:spcPts val="0"/>
              </a:spcAft>
              <a:buSzPts val="1000"/>
              <a:buNone/>
              <a:defRPr sz="1100">
                <a:solidFill>
                  <a:srgbClr val="888888"/>
                </a:solidFill>
              </a:defRPr>
            </a:lvl7pPr>
            <a:lvl8pPr indent="-228600" lvl="7" marL="3657600" rtl="0" algn="l">
              <a:spcBef>
                <a:spcPts val="500"/>
              </a:spcBef>
              <a:spcAft>
                <a:spcPts val="0"/>
              </a:spcAft>
              <a:buSzPts val="1000"/>
              <a:buNone/>
              <a:defRPr sz="1100">
                <a:solidFill>
                  <a:srgbClr val="888888"/>
                </a:solidFill>
              </a:defRPr>
            </a:lvl8pPr>
            <a:lvl9pPr indent="-228600" lvl="8" marL="4114800" rtl="0" algn="l">
              <a:spcBef>
                <a:spcPts val="500"/>
              </a:spcBef>
              <a:spcAft>
                <a:spcPts val="500"/>
              </a:spcAft>
              <a:buSzPts val="1000"/>
              <a:buNone/>
              <a:defRPr sz="1100">
                <a:solidFill>
                  <a:srgbClr val="888888"/>
                </a:solidFill>
              </a:defRPr>
            </a:lvl9pPr>
          </a:lstStyle>
          <a:p/>
        </p:txBody>
      </p:sp>
      <p:sp>
        <p:nvSpPr>
          <p:cNvPr id="175" name="Google Shape;175;p32"/>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32"/>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32"/>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33"/>
          <p:cNvSpPr txBox="1"/>
          <p:nvPr>
            <p:ph type="title"/>
          </p:nvPr>
        </p:nvSpPr>
        <p:spPr>
          <a:xfrm>
            <a:off x="435895" y="547244"/>
            <a:ext cx="8272200" cy="7413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3"/>
          <p:cNvSpPr txBox="1"/>
          <p:nvPr>
            <p:ph idx="1" type="body"/>
          </p:nvPr>
        </p:nvSpPr>
        <p:spPr>
          <a:xfrm>
            <a:off x="435895" y="1671002"/>
            <a:ext cx="3896100" cy="2724900"/>
          </a:xfrm>
          <a:prstGeom prst="rect">
            <a:avLst/>
          </a:prstGeom>
          <a:noFill/>
          <a:ln>
            <a:noFill/>
          </a:ln>
        </p:spPr>
        <p:txBody>
          <a:bodyPr anchorCtr="0" anchor="ctr" bIns="34275" lIns="68575" spcFirstLastPara="1" rIns="68575" wrap="square" tIns="34275">
            <a:noAutofit/>
          </a:bodyPr>
          <a:lstStyle>
            <a:lvl1pPr indent="-304800" lvl="0" marL="457200" rtl="0" algn="l">
              <a:lnSpc>
                <a:spcPct val="110000"/>
              </a:lnSpc>
              <a:spcBef>
                <a:spcPts val="300"/>
              </a:spcBef>
              <a:spcAft>
                <a:spcPts val="0"/>
              </a:spcAft>
              <a:buSzPts val="1200"/>
              <a:buChar char="◼"/>
              <a:defRPr/>
            </a:lvl1pPr>
            <a:lvl2pPr indent="-304800" lvl="1" marL="914400" rtl="0" algn="l">
              <a:lnSpc>
                <a:spcPct val="110000"/>
              </a:lnSpc>
              <a:spcBef>
                <a:spcPts val="500"/>
              </a:spcBef>
              <a:spcAft>
                <a:spcPts val="0"/>
              </a:spcAft>
              <a:buSzPts val="1200"/>
              <a:buChar char="◼"/>
              <a:defRPr/>
            </a:lvl2pPr>
            <a:lvl3pPr indent="-304800" lvl="2" marL="1371600" rtl="0" algn="l">
              <a:lnSpc>
                <a:spcPct val="110000"/>
              </a:lnSpc>
              <a:spcBef>
                <a:spcPts val="500"/>
              </a:spcBef>
              <a:spcAft>
                <a:spcPts val="0"/>
              </a:spcAft>
              <a:buSzPts val="1200"/>
              <a:buChar char="◼"/>
              <a:defRPr/>
            </a:lvl3pPr>
            <a:lvl4pPr indent="-304800" lvl="3" marL="1828800" rtl="0" algn="l">
              <a:lnSpc>
                <a:spcPct val="110000"/>
              </a:lnSpc>
              <a:spcBef>
                <a:spcPts val="500"/>
              </a:spcBef>
              <a:spcAft>
                <a:spcPts val="0"/>
              </a:spcAft>
              <a:buSzPts val="1200"/>
              <a:buChar char="◼"/>
              <a:defRPr/>
            </a:lvl4pPr>
            <a:lvl5pPr indent="-304800" lvl="4" marL="2286000" rtl="0" algn="l">
              <a:lnSpc>
                <a:spcPct val="110000"/>
              </a:lnSpc>
              <a:spcBef>
                <a:spcPts val="500"/>
              </a:spcBef>
              <a:spcAft>
                <a:spcPts val="0"/>
              </a:spcAft>
              <a:buSzPts val="12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181" name="Google Shape;181;p33"/>
          <p:cNvSpPr txBox="1"/>
          <p:nvPr>
            <p:ph idx="2" type="body"/>
          </p:nvPr>
        </p:nvSpPr>
        <p:spPr>
          <a:xfrm>
            <a:off x="4812029" y="1671002"/>
            <a:ext cx="3896100" cy="2724900"/>
          </a:xfrm>
          <a:prstGeom prst="rect">
            <a:avLst/>
          </a:prstGeom>
          <a:noFill/>
          <a:ln>
            <a:noFill/>
          </a:ln>
        </p:spPr>
        <p:txBody>
          <a:bodyPr anchorCtr="0" anchor="ctr" bIns="34275" lIns="68575" spcFirstLastPara="1" rIns="68575" wrap="square" tIns="34275">
            <a:noAutofit/>
          </a:bodyPr>
          <a:lstStyle>
            <a:lvl1pPr indent="-304800" lvl="0" marL="457200" rtl="0" algn="l">
              <a:lnSpc>
                <a:spcPct val="110000"/>
              </a:lnSpc>
              <a:spcBef>
                <a:spcPts val="300"/>
              </a:spcBef>
              <a:spcAft>
                <a:spcPts val="0"/>
              </a:spcAft>
              <a:buSzPts val="1200"/>
              <a:buChar char="◼"/>
              <a:defRPr/>
            </a:lvl1pPr>
            <a:lvl2pPr indent="-304800" lvl="1" marL="914400" rtl="0" algn="l">
              <a:lnSpc>
                <a:spcPct val="110000"/>
              </a:lnSpc>
              <a:spcBef>
                <a:spcPts val="500"/>
              </a:spcBef>
              <a:spcAft>
                <a:spcPts val="0"/>
              </a:spcAft>
              <a:buSzPts val="1200"/>
              <a:buChar char="◼"/>
              <a:defRPr/>
            </a:lvl2pPr>
            <a:lvl3pPr indent="-304800" lvl="2" marL="1371600" rtl="0" algn="l">
              <a:lnSpc>
                <a:spcPct val="110000"/>
              </a:lnSpc>
              <a:spcBef>
                <a:spcPts val="500"/>
              </a:spcBef>
              <a:spcAft>
                <a:spcPts val="0"/>
              </a:spcAft>
              <a:buSzPts val="1200"/>
              <a:buChar char="◼"/>
              <a:defRPr/>
            </a:lvl3pPr>
            <a:lvl4pPr indent="-304800" lvl="3" marL="1828800" rtl="0" algn="l">
              <a:lnSpc>
                <a:spcPct val="110000"/>
              </a:lnSpc>
              <a:spcBef>
                <a:spcPts val="500"/>
              </a:spcBef>
              <a:spcAft>
                <a:spcPts val="0"/>
              </a:spcAft>
              <a:buSzPts val="1200"/>
              <a:buChar char="◼"/>
              <a:defRPr/>
            </a:lvl4pPr>
            <a:lvl5pPr indent="-304800" lvl="4" marL="2286000" rtl="0" algn="l">
              <a:lnSpc>
                <a:spcPct val="110000"/>
              </a:lnSpc>
              <a:spcBef>
                <a:spcPts val="500"/>
              </a:spcBef>
              <a:spcAft>
                <a:spcPts val="0"/>
              </a:spcAft>
              <a:buSzPts val="12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182" name="Google Shape;182;p33"/>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3" name="Google Shape;183;p33"/>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4" name="Google Shape;184;p33"/>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5" name="Shape 185"/>
        <p:cNvGrpSpPr/>
        <p:nvPr/>
      </p:nvGrpSpPr>
      <p:grpSpPr>
        <a:xfrm>
          <a:off x="0" y="0"/>
          <a:ext cx="0" cy="0"/>
          <a:chOff x="0" y="0"/>
          <a:chExt cx="0" cy="0"/>
        </a:xfrm>
      </p:grpSpPr>
      <p:sp>
        <p:nvSpPr>
          <p:cNvPr id="186" name="Google Shape;186;p34"/>
          <p:cNvSpPr txBox="1"/>
          <p:nvPr>
            <p:ph type="title"/>
          </p:nvPr>
        </p:nvSpPr>
        <p:spPr>
          <a:xfrm>
            <a:off x="435895" y="547244"/>
            <a:ext cx="8272200" cy="7413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34"/>
          <p:cNvSpPr txBox="1"/>
          <p:nvPr>
            <p:ph idx="1" type="body"/>
          </p:nvPr>
        </p:nvSpPr>
        <p:spPr>
          <a:xfrm>
            <a:off x="435893" y="1688168"/>
            <a:ext cx="3896100" cy="418200"/>
          </a:xfrm>
          <a:prstGeom prst="rect">
            <a:avLst/>
          </a:prstGeom>
          <a:noFill/>
          <a:ln>
            <a:noFill/>
          </a:ln>
        </p:spPr>
        <p:txBody>
          <a:bodyPr anchorCtr="0" anchor="ctr" bIns="34275" lIns="68575" spcFirstLastPara="1" rIns="68575" wrap="square" tIns="34275">
            <a:noAutofit/>
          </a:bodyPr>
          <a:lstStyle>
            <a:lvl1pPr indent="-228600" lvl="0" marL="457200" rtl="0" algn="l">
              <a:lnSpc>
                <a:spcPct val="110000"/>
              </a:lnSpc>
              <a:spcBef>
                <a:spcPts val="300"/>
              </a:spcBef>
              <a:spcAft>
                <a:spcPts val="0"/>
              </a:spcAft>
              <a:buSzPts val="1400"/>
              <a:buNone/>
              <a:defRPr b="0" sz="1500">
                <a:solidFill>
                  <a:srgbClr val="3F3F3F"/>
                </a:solidFill>
              </a:defRPr>
            </a:lvl1pPr>
            <a:lvl2pPr indent="-228600" lvl="1" marL="914400" rtl="0" algn="l">
              <a:lnSpc>
                <a:spcPct val="110000"/>
              </a:lnSpc>
              <a:spcBef>
                <a:spcPts val="500"/>
              </a:spcBef>
              <a:spcAft>
                <a:spcPts val="0"/>
              </a:spcAft>
              <a:buSzPts val="1400"/>
              <a:buNone/>
              <a:defRPr b="1" sz="1500"/>
            </a:lvl2pPr>
            <a:lvl3pPr indent="-228600" lvl="2" marL="1371600" rtl="0" algn="l">
              <a:lnSpc>
                <a:spcPct val="110000"/>
              </a:lnSpc>
              <a:spcBef>
                <a:spcPts val="500"/>
              </a:spcBef>
              <a:spcAft>
                <a:spcPts val="0"/>
              </a:spcAft>
              <a:buSzPts val="1200"/>
              <a:buNone/>
              <a:defRPr b="1" sz="1400"/>
            </a:lvl3pPr>
            <a:lvl4pPr indent="-228600" lvl="3" marL="1828800" rtl="0" algn="l">
              <a:lnSpc>
                <a:spcPct val="110000"/>
              </a:lnSpc>
              <a:spcBef>
                <a:spcPts val="500"/>
              </a:spcBef>
              <a:spcAft>
                <a:spcPts val="0"/>
              </a:spcAft>
              <a:buSzPts val="1100"/>
              <a:buNone/>
              <a:defRPr b="1" sz="1200"/>
            </a:lvl4pPr>
            <a:lvl5pPr indent="-228600" lvl="4" marL="2286000" rtl="0" algn="l">
              <a:lnSpc>
                <a:spcPct val="110000"/>
              </a:lnSpc>
              <a:spcBef>
                <a:spcPts val="500"/>
              </a:spcBef>
              <a:spcAft>
                <a:spcPts val="0"/>
              </a:spcAft>
              <a:buSzPts val="1100"/>
              <a:buNone/>
              <a:defRPr b="1" sz="1200"/>
            </a:lvl5pPr>
            <a:lvl6pPr indent="-228600" lvl="5" marL="2743200" rtl="0" algn="l">
              <a:spcBef>
                <a:spcPts val="500"/>
              </a:spcBef>
              <a:spcAft>
                <a:spcPts val="0"/>
              </a:spcAft>
              <a:buSzPts val="1100"/>
              <a:buNone/>
              <a:defRPr b="1" sz="1200"/>
            </a:lvl6pPr>
            <a:lvl7pPr indent="-228600" lvl="6" marL="3200400" rtl="0" algn="l">
              <a:spcBef>
                <a:spcPts val="500"/>
              </a:spcBef>
              <a:spcAft>
                <a:spcPts val="0"/>
              </a:spcAft>
              <a:buSzPts val="1100"/>
              <a:buNone/>
              <a:defRPr b="1" sz="1200"/>
            </a:lvl7pPr>
            <a:lvl8pPr indent="-228600" lvl="7" marL="3657600" rtl="0" algn="l">
              <a:spcBef>
                <a:spcPts val="500"/>
              </a:spcBef>
              <a:spcAft>
                <a:spcPts val="0"/>
              </a:spcAft>
              <a:buSzPts val="1100"/>
              <a:buNone/>
              <a:defRPr b="1" sz="1200"/>
            </a:lvl8pPr>
            <a:lvl9pPr indent="-228600" lvl="8" marL="4114800" rtl="0" algn="l">
              <a:spcBef>
                <a:spcPts val="500"/>
              </a:spcBef>
              <a:spcAft>
                <a:spcPts val="500"/>
              </a:spcAft>
              <a:buSzPts val="1100"/>
              <a:buNone/>
              <a:defRPr b="1" sz="1200"/>
            </a:lvl9pPr>
          </a:lstStyle>
          <a:p/>
        </p:txBody>
      </p:sp>
      <p:sp>
        <p:nvSpPr>
          <p:cNvPr id="188" name="Google Shape;188;p34"/>
          <p:cNvSpPr txBox="1"/>
          <p:nvPr>
            <p:ph idx="2" type="body"/>
          </p:nvPr>
        </p:nvSpPr>
        <p:spPr>
          <a:xfrm>
            <a:off x="435895" y="2194539"/>
            <a:ext cx="3896100" cy="2201100"/>
          </a:xfrm>
          <a:prstGeom prst="rect">
            <a:avLst/>
          </a:prstGeom>
          <a:noFill/>
          <a:ln>
            <a:noFill/>
          </a:ln>
        </p:spPr>
        <p:txBody>
          <a:bodyPr anchorCtr="0" anchor="t" bIns="34275" lIns="68575" spcFirstLastPara="1" rIns="68575" wrap="square" tIns="34275">
            <a:noAutofit/>
          </a:bodyPr>
          <a:lstStyle>
            <a:lvl1pPr indent="-304800" lvl="0" marL="457200" rtl="0" algn="l">
              <a:lnSpc>
                <a:spcPct val="110000"/>
              </a:lnSpc>
              <a:spcBef>
                <a:spcPts val="300"/>
              </a:spcBef>
              <a:spcAft>
                <a:spcPts val="0"/>
              </a:spcAft>
              <a:buSzPts val="1200"/>
              <a:buChar char="◼"/>
              <a:defRPr/>
            </a:lvl1pPr>
            <a:lvl2pPr indent="-304800" lvl="1" marL="914400" rtl="0" algn="l">
              <a:lnSpc>
                <a:spcPct val="110000"/>
              </a:lnSpc>
              <a:spcBef>
                <a:spcPts val="500"/>
              </a:spcBef>
              <a:spcAft>
                <a:spcPts val="0"/>
              </a:spcAft>
              <a:buSzPts val="1200"/>
              <a:buChar char="◼"/>
              <a:defRPr/>
            </a:lvl2pPr>
            <a:lvl3pPr indent="-304800" lvl="2" marL="1371600" rtl="0" algn="l">
              <a:lnSpc>
                <a:spcPct val="110000"/>
              </a:lnSpc>
              <a:spcBef>
                <a:spcPts val="500"/>
              </a:spcBef>
              <a:spcAft>
                <a:spcPts val="0"/>
              </a:spcAft>
              <a:buSzPts val="1200"/>
              <a:buChar char="◼"/>
              <a:defRPr/>
            </a:lvl3pPr>
            <a:lvl4pPr indent="-304800" lvl="3" marL="1828800" rtl="0" algn="l">
              <a:lnSpc>
                <a:spcPct val="110000"/>
              </a:lnSpc>
              <a:spcBef>
                <a:spcPts val="500"/>
              </a:spcBef>
              <a:spcAft>
                <a:spcPts val="0"/>
              </a:spcAft>
              <a:buSzPts val="1200"/>
              <a:buChar char="◼"/>
              <a:defRPr/>
            </a:lvl4pPr>
            <a:lvl5pPr indent="-304800" lvl="4" marL="2286000" rtl="0" algn="l">
              <a:lnSpc>
                <a:spcPct val="110000"/>
              </a:lnSpc>
              <a:spcBef>
                <a:spcPts val="500"/>
              </a:spcBef>
              <a:spcAft>
                <a:spcPts val="0"/>
              </a:spcAft>
              <a:buSzPts val="12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189" name="Google Shape;189;p34"/>
          <p:cNvSpPr txBox="1"/>
          <p:nvPr>
            <p:ph idx="3" type="body"/>
          </p:nvPr>
        </p:nvSpPr>
        <p:spPr>
          <a:xfrm>
            <a:off x="4812029" y="1688169"/>
            <a:ext cx="3896100" cy="4152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100000"/>
              </a:lnSpc>
              <a:spcBef>
                <a:spcPts val="300"/>
              </a:spcBef>
              <a:spcAft>
                <a:spcPts val="0"/>
              </a:spcAft>
              <a:buClr>
                <a:schemeClr val="accent1"/>
              </a:buClr>
              <a:buSzPts val="1400"/>
              <a:buFont typeface="Noto Sans Symbols"/>
              <a:buNone/>
              <a:defRPr b="0" sz="1500">
                <a:solidFill>
                  <a:srgbClr val="3F3F3F"/>
                </a:solidFill>
              </a:defRPr>
            </a:lvl1pPr>
            <a:lvl2pPr indent="-228600" lvl="1" marL="914400" rtl="0" algn="l">
              <a:lnSpc>
                <a:spcPct val="110000"/>
              </a:lnSpc>
              <a:spcBef>
                <a:spcPts val="500"/>
              </a:spcBef>
              <a:spcAft>
                <a:spcPts val="0"/>
              </a:spcAft>
              <a:buSzPts val="1400"/>
              <a:buNone/>
              <a:defRPr b="1" sz="1500"/>
            </a:lvl2pPr>
            <a:lvl3pPr indent="-228600" lvl="2" marL="1371600" rtl="0" algn="l">
              <a:lnSpc>
                <a:spcPct val="110000"/>
              </a:lnSpc>
              <a:spcBef>
                <a:spcPts val="500"/>
              </a:spcBef>
              <a:spcAft>
                <a:spcPts val="0"/>
              </a:spcAft>
              <a:buSzPts val="1200"/>
              <a:buNone/>
              <a:defRPr b="1" sz="1400"/>
            </a:lvl3pPr>
            <a:lvl4pPr indent="-228600" lvl="3" marL="1828800" rtl="0" algn="l">
              <a:lnSpc>
                <a:spcPct val="110000"/>
              </a:lnSpc>
              <a:spcBef>
                <a:spcPts val="500"/>
              </a:spcBef>
              <a:spcAft>
                <a:spcPts val="0"/>
              </a:spcAft>
              <a:buSzPts val="1100"/>
              <a:buNone/>
              <a:defRPr b="1" sz="1200"/>
            </a:lvl4pPr>
            <a:lvl5pPr indent="-228600" lvl="4" marL="2286000" rtl="0" algn="l">
              <a:lnSpc>
                <a:spcPct val="110000"/>
              </a:lnSpc>
              <a:spcBef>
                <a:spcPts val="500"/>
              </a:spcBef>
              <a:spcAft>
                <a:spcPts val="0"/>
              </a:spcAft>
              <a:buSzPts val="1100"/>
              <a:buNone/>
              <a:defRPr b="1" sz="1200"/>
            </a:lvl5pPr>
            <a:lvl6pPr indent="-228600" lvl="5" marL="2743200" rtl="0" algn="l">
              <a:spcBef>
                <a:spcPts val="500"/>
              </a:spcBef>
              <a:spcAft>
                <a:spcPts val="0"/>
              </a:spcAft>
              <a:buSzPts val="1100"/>
              <a:buNone/>
              <a:defRPr b="1" sz="1200"/>
            </a:lvl6pPr>
            <a:lvl7pPr indent="-228600" lvl="6" marL="3200400" rtl="0" algn="l">
              <a:spcBef>
                <a:spcPts val="500"/>
              </a:spcBef>
              <a:spcAft>
                <a:spcPts val="0"/>
              </a:spcAft>
              <a:buSzPts val="1100"/>
              <a:buNone/>
              <a:defRPr b="1" sz="1200"/>
            </a:lvl7pPr>
            <a:lvl8pPr indent="-228600" lvl="7" marL="3657600" rtl="0" algn="l">
              <a:spcBef>
                <a:spcPts val="500"/>
              </a:spcBef>
              <a:spcAft>
                <a:spcPts val="0"/>
              </a:spcAft>
              <a:buSzPts val="1100"/>
              <a:buNone/>
              <a:defRPr b="1" sz="1200"/>
            </a:lvl8pPr>
            <a:lvl9pPr indent="-228600" lvl="8" marL="4114800" rtl="0" algn="l">
              <a:spcBef>
                <a:spcPts val="500"/>
              </a:spcBef>
              <a:spcAft>
                <a:spcPts val="500"/>
              </a:spcAft>
              <a:buSzPts val="1100"/>
              <a:buNone/>
              <a:defRPr b="1" sz="1200"/>
            </a:lvl9pPr>
          </a:lstStyle>
          <a:p/>
        </p:txBody>
      </p:sp>
      <p:sp>
        <p:nvSpPr>
          <p:cNvPr id="190" name="Google Shape;190;p34"/>
          <p:cNvSpPr txBox="1"/>
          <p:nvPr>
            <p:ph idx="4" type="body"/>
          </p:nvPr>
        </p:nvSpPr>
        <p:spPr>
          <a:xfrm>
            <a:off x="4812028" y="2194539"/>
            <a:ext cx="3896100" cy="2201100"/>
          </a:xfrm>
          <a:prstGeom prst="rect">
            <a:avLst/>
          </a:prstGeom>
          <a:noFill/>
          <a:ln>
            <a:noFill/>
          </a:ln>
        </p:spPr>
        <p:txBody>
          <a:bodyPr anchorCtr="0" anchor="t" bIns="34275" lIns="68575" spcFirstLastPara="1" rIns="68575" wrap="square" tIns="34275">
            <a:noAutofit/>
          </a:bodyPr>
          <a:lstStyle>
            <a:lvl1pPr indent="-304800" lvl="0" marL="457200" rtl="0" algn="l">
              <a:lnSpc>
                <a:spcPct val="110000"/>
              </a:lnSpc>
              <a:spcBef>
                <a:spcPts val="300"/>
              </a:spcBef>
              <a:spcAft>
                <a:spcPts val="0"/>
              </a:spcAft>
              <a:buSzPts val="1200"/>
              <a:buChar char="◼"/>
              <a:defRPr/>
            </a:lvl1pPr>
            <a:lvl2pPr indent="-304800" lvl="1" marL="914400" rtl="0" algn="l">
              <a:lnSpc>
                <a:spcPct val="110000"/>
              </a:lnSpc>
              <a:spcBef>
                <a:spcPts val="500"/>
              </a:spcBef>
              <a:spcAft>
                <a:spcPts val="0"/>
              </a:spcAft>
              <a:buSzPts val="1200"/>
              <a:buChar char="◼"/>
              <a:defRPr/>
            </a:lvl2pPr>
            <a:lvl3pPr indent="-304800" lvl="2" marL="1371600" rtl="0" algn="l">
              <a:lnSpc>
                <a:spcPct val="110000"/>
              </a:lnSpc>
              <a:spcBef>
                <a:spcPts val="500"/>
              </a:spcBef>
              <a:spcAft>
                <a:spcPts val="0"/>
              </a:spcAft>
              <a:buSzPts val="1200"/>
              <a:buChar char="◼"/>
              <a:defRPr/>
            </a:lvl3pPr>
            <a:lvl4pPr indent="-304800" lvl="3" marL="1828800" rtl="0" algn="l">
              <a:lnSpc>
                <a:spcPct val="110000"/>
              </a:lnSpc>
              <a:spcBef>
                <a:spcPts val="500"/>
              </a:spcBef>
              <a:spcAft>
                <a:spcPts val="0"/>
              </a:spcAft>
              <a:buSzPts val="1200"/>
              <a:buChar char="◼"/>
              <a:defRPr/>
            </a:lvl4pPr>
            <a:lvl5pPr indent="-304800" lvl="4" marL="2286000" rtl="0" algn="l">
              <a:lnSpc>
                <a:spcPct val="110000"/>
              </a:lnSpc>
              <a:spcBef>
                <a:spcPts val="500"/>
              </a:spcBef>
              <a:spcAft>
                <a:spcPts val="0"/>
              </a:spcAft>
              <a:buSzPts val="12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191" name="Google Shape;191;p34"/>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4"/>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4"/>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35"/>
          <p:cNvSpPr txBox="1"/>
          <p:nvPr>
            <p:ph type="title"/>
          </p:nvPr>
        </p:nvSpPr>
        <p:spPr>
          <a:xfrm>
            <a:off x="431920" y="547244"/>
            <a:ext cx="8272200" cy="7413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5"/>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5"/>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8" name="Google Shape;198;p35"/>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9" name="Shape 199"/>
        <p:cNvGrpSpPr/>
        <p:nvPr/>
      </p:nvGrpSpPr>
      <p:grpSpPr>
        <a:xfrm>
          <a:off x="0" y="0"/>
          <a:ext cx="0" cy="0"/>
          <a:chOff x="0" y="0"/>
          <a:chExt cx="0" cy="0"/>
        </a:xfrm>
      </p:grpSpPr>
      <p:sp>
        <p:nvSpPr>
          <p:cNvPr id="200" name="Google Shape;200;p36"/>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p36"/>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2" name="Google Shape;202;p36"/>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3" name="Shape 203"/>
        <p:cNvGrpSpPr/>
        <p:nvPr/>
      </p:nvGrpSpPr>
      <p:grpSpPr>
        <a:xfrm>
          <a:off x="0" y="0"/>
          <a:ext cx="0" cy="0"/>
          <a:chOff x="0" y="0"/>
          <a:chExt cx="0" cy="0"/>
        </a:xfrm>
      </p:grpSpPr>
      <p:sp>
        <p:nvSpPr>
          <p:cNvPr id="204" name="Google Shape;204;p37"/>
          <p:cNvSpPr/>
          <p:nvPr/>
        </p:nvSpPr>
        <p:spPr>
          <a:xfrm>
            <a:off x="335863" y="450900"/>
            <a:ext cx="2762100" cy="43617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5" name="Google Shape;205;p37"/>
          <p:cNvSpPr txBox="1"/>
          <p:nvPr>
            <p:ph type="title"/>
          </p:nvPr>
        </p:nvSpPr>
        <p:spPr>
          <a:xfrm>
            <a:off x="575893" y="700088"/>
            <a:ext cx="2273700" cy="12918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FFFFFF"/>
              </a:buClr>
              <a:buSzPts val="1800"/>
              <a:buFont typeface="Twentieth Century"/>
              <a:buNone/>
              <a:defRPr b="0" sz="1800">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6" name="Google Shape;206;p37"/>
          <p:cNvSpPr txBox="1"/>
          <p:nvPr>
            <p:ph idx="1" type="body"/>
          </p:nvPr>
        </p:nvSpPr>
        <p:spPr>
          <a:xfrm>
            <a:off x="3675696" y="884872"/>
            <a:ext cx="4988100" cy="3493500"/>
          </a:xfrm>
          <a:prstGeom prst="rect">
            <a:avLst/>
          </a:prstGeom>
          <a:noFill/>
          <a:ln>
            <a:noFill/>
          </a:ln>
        </p:spPr>
        <p:txBody>
          <a:bodyPr anchorCtr="0" anchor="ctr" bIns="34275" lIns="68575" spcFirstLastPara="1" rIns="68575" wrap="square" tIns="34275">
            <a:noAutofit/>
          </a:bodyPr>
          <a:lstStyle>
            <a:lvl1pPr indent="-317500" lvl="0" marL="457200" rtl="0" algn="l">
              <a:lnSpc>
                <a:spcPct val="110000"/>
              </a:lnSpc>
              <a:spcBef>
                <a:spcPts val="300"/>
              </a:spcBef>
              <a:spcAft>
                <a:spcPts val="0"/>
              </a:spcAft>
              <a:buSzPts val="1400"/>
              <a:buChar char="◼"/>
              <a:defRPr sz="1500">
                <a:solidFill>
                  <a:schemeClr val="dk2"/>
                </a:solidFill>
              </a:defRPr>
            </a:lvl1pPr>
            <a:lvl2pPr indent="-304800" lvl="1" marL="914400" rtl="0" algn="l">
              <a:lnSpc>
                <a:spcPct val="110000"/>
              </a:lnSpc>
              <a:spcBef>
                <a:spcPts val="500"/>
              </a:spcBef>
              <a:spcAft>
                <a:spcPts val="0"/>
              </a:spcAft>
              <a:buSzPts val="1200"/>
              <a:buChar char="◼"/>
              <a:defRPr sz="1400">
                <a:solidFill>
                  <a:schemeClr val="dk2"/>
                </a:solidFill>
              </a:defRPr>
            </a:lvl2pPr>
            <a:lvl3pPr indent="-298450" lvl="2" marL="1371600" rtl="0" algn="l">
              <a:lnSpc>
                <a:spcPct val="110000"/>
              </a:lnSpc>
              <a:spcBef>
                <a:spcPts val="500"/>
              </a:spcBef>
              <a:spcAft>
                <a:spcPts val="0"/>
              </a:spcAft>
              <a:buSzPts val="1100"/>
              <a:buChar char="◼"/>
              <a:defRPr sz="1200">
                <a:solidFill>
                  <a:schemeClr val="dk2"/>
                </a:solidFill>
              </a:defRPr>
            </a:lvl3pPr>
            <a:lvl4pPr indent="-292100" lvl="3" marL="1828800" rtl="0" algn="l">
              <a:lnSpc>
                <a:spcPct val="110000"/>
              </a:lnSpc>
              <a:spcBef>
                <a:spcPts val="500"/>
              </a:spcBef>
              <a:spcAft>
                <a:spcPts val="0"/>
              </a:spcAft>
              <a:buSzPts val="1000"/>
              <a:buChar char="◼"/>
              <a:defRPr sz="1100">
                <a:solidFill>
                  <a:schemeClr val="dk2"/>
                </a:solidFill>
              </a:defRPr>
            </a:lvl4pPr>
            <a:lvl5pPr indent="-292100" lvl="4" marL="2286000" rtl="0" algn="l">
              <a:lnSpc>
                <a:spcPct val="110000"/>
              </a:lnSpc>
              <a:spcBef>
                <a:spcPts val="500"/>
              </a:spcBef>
              <a:spcAft>
                <a:spcPts val="0"/>
              </a:spcAft>
              <a:buSzPts val="1000"/>
              <a:buChar char="◼"/>
              <a:defRPr sz="1100">
                <a:solidFill>
                  <a:schemeClr val="dk2"/>
                </a:solidFill>
              </a:defRPr>
            </a:lvl5pPr>
            <a:lvl6pPr indent="-292100" lvl="5" marL="2743200" rtl="0" algn="l">
              <a:spcBef>
                <a:spcPts val="500"/>
              </a:spcBef>
              <a:spcAft>
                <a:spcPts val="0"/>
              </a:spcAft>
              <a:buSzPts val="1000"/>
              <a:buChar char="◼"/>
              <a:defRPr sz="1100">
                <a:solidFill>
                  <a:schemeClr val="dk2"/>
                </a:solidFill>
              </a:defRPr>
            </a:lvl6pPr>
            <a:lvl7pPr indent="-292100" lvl="6" marL="3200400" rtl="0" algn="l">
              <a:spcBef>
                <a:spcPts val="500"/>
              </a:spcBef>
              <a:spcAft>
                <a:spcPts val="0"/>
              </a:spcAft>
              <a:buSzPts val="1000"/>
              <a:buChar char="◼"/>
              <a:defRPr sz="1100">
                <a:solidFill>
                  <a:schemeClr val="dk2"/>
                </a:solidFill>
              </a:defRPr>
            </a:lvl7pPr>
            <a:lvl8pPr indent="-292100" lvl="7" marL="3657600" rtl="0" algn="l">
              <a:spcBef>
                <a:spcPts val="500"/>
              </a:spcBef>
              <a:spcAft>
                <a:spcPts val="0"/>
              </a:spcAft>
              <a:buSzPts val="1000"/>
              <a:buChar char="◼"/>
              <a:defRPr sz="1100">
                <a:solidFill>
                  <a:schemeClr val="dk2"/>
                </a:solidFill>
              </a:defRPr>
            </a:lvl8pPr>
            <a:lvl9pPr indent="-292100" lvl="8" marL="4114800" rtl="0" algn="l">
              <a:spcBef>
                <a:spcPts val="500"/>
              </a:spcBef>
              <a:spcAft>
                <a:spcPts val="500"/>
              </a:spcAft>
              <a:buSzPts val="1000"/>
              <a:buChar char="◼"/>
              <a:defRPr sz="1100">
                <a:solidFill>
                  <a:schemeClr val="dk2"/>
                </a:solidFill>
              </a:defRPr>
            </a:lvl9pPr>
          </a:lstStyle>
          <a:p/>
        </p:txBody>
      </p:sp>
      <p:sp>
        <p:nvSpPr>
          <p:cNvPr id="207" name="Google Shape;207;p37"/>
          <p:cNvSpPr txBox="1"/>
          <p:nvPr>
            <p:ph idx="2" type="body"/>
          </p:nvPr>
        </p:nvSpPr>
        <p:spPr>
          <a:xfrm>
            <a:off x="575893" y="2127490"/>
            <a:ext cx="2273700" cy="2251200"/>
          </a:xfrm>
          <a:prstGeom prst="rect">
            <a:avLst/>
          </a:prstGeom>
          <a:noFill/>
          <a:ln>
            <a:noFill/>
          </a:ln>
        </p:spPr>
        <p:txBody>
          <a:bodyPr anchorCtr="0" anchor="t" bIns="34275" lIns="68575" spcFirstLastPara="1" rIns="68575" wrap="square" tIns="34275">
            <a:noAutofit/>
          </a:bodyPr>
          <a:lstStyle>
            <a:lvl1pPr indent="-228600" lvl="0" marL="457200" rtl="0" algn="l">
              <a:lnSpc>
                <a:spcPct val="110000"/>
              </a:lnSpc>
              <a:spcBef>
                <a:spcPts val="200"/>
              </a:spcBef>
              <a:spcAft>
                <a:spcPts val="0"/>
              </a:spcAft>
              <a:buSzPts val="1100"/>
              <a:buNone/>
              <a:defRPr sz="1200">
                <a:solidFill>
                  <a:srgbClr val="FFFFFF"/>
                </a:solidFill>
              </a:defRPr>
            </a:lvl1pPr>
            <a:lvl2pPr indent="-228600" lvl="1" marL="914400" rtl="0" algn="l">
              <a:lnSpc>
                <a:spcPct val="110000"/>
              </a:lnSpc>
              <a:spcBef>
                <a:spcPts val="500"/>
              </a:spcBef>
              <a:spcAft>
                <a:spcPts val="0"/>
              </a:spcAft>
              <a:buSzPts val="800"/>
              <a:buNone/>
              <a:defRPr sz="800"/>
            </a:lvl2pPr>
            <a:lvl3pPr indent="-228600" lvl="2" marL="1371600" rtl="0" algn="l">
              <a:lnSpc>
                <a:spcPct val="110000"/>
              </a:lnSpc>
              <a:spcBef>
                <a:spcPts val="500"/>
              </a:spcBef>
              <a:spcAft>
                <a:spcPts val="0"/>
              </a:spcAft>
              <a:buSzPts val="700"/>
              <a:buNone/>
              <a:defRPr sz="800"/>
            </a:lvl3pPr>
            <a:lvl4pPr indent="-228600" lvl="3" marL="1828800" rtl="0" algn="l">
              <a:lnSpc>
                <a:spcPct val="110000"/>
              </a:lnSpc>
              <a:spcBef>
                <a:spcPts val="500"/>
              </a:spcBef>
              <a:spcAft>
                <a:spcPts val="0"/>
              </a:spcAft>
              <a:buSzPts val="600"/>
              <a:buNone/>
              <a:defRPr sz="700"/>
            </a:lvl4pPr>
            <a:lvl5pPr indent="-228600" lvl="4" marL="2286000" rtl="0" algn="l">
              <a:lnSpc>
                <a:spcPct val="110000"/>
              </a:lnSpc>
              <a:spcBef>
                <a:spcPts val="500"/>
              </a:spcBef>
              <a:spcAft>
                <a:spcPts val="0"/>
              </a:spcAft>
              <a:buSzPts val="600"/>
              <a:buNone/>
              <a:defRPr sz="700"/>
            </a:lvl5pPr>
            <a:lvl6pPr indent="-228600" lvl="5" marL="2743200" rtl="0" algn="l">
              <a:spcBef>
                <a:spcPts val="500"/>
              </a:spcBef>
              <a:spcAft>
                <a:spcPts val="0"/>
              </a:spcAft>
              <a:buSzPts val="600"/>
              <a:buNone/>
              <a:defRPr sz="700"/>
            </a:lvl6pPr>
            <a:lvl7pPr indent="-228600" lvl="6" marL="3200400" rtl="0" algn="l">
              <a:spcBef>
                <a:spcPts val="500"/>
              </a:spcBef>
              <a:spcAft>
                <a:spcPts val="0"/>
              </a:spcAft>
              <a:buSzPts val="600"/>
              <a:buNone/>
              <a:defRPr sz="700"/>
            </a:lvl7pPr>
            <a:lvl8pPr indent="-228600" lvl="7" marL="3657600" rtl="0" algn="l">
              <a:spcBef>
                <a:spcPts val="500"/>
              </a:spcBef>
              <a:spcAft>
                <a:spcPts val="0"/>
              </a:spcAft>
              <a:buSzPts val="600"/>
              <a:buNone/>
              <a:defRPr sz="700"/>
            </a:lvl8pPr>
            <a:lvl9pPr indent="-228600" lvl="8" marL="4114800" rtl="0" algn="l">
              <a:spcBef>
                <a:spcPts val="500"/>
              </a:spcBef>
              <a:spcAft>
                <a:spcPts val="500"/>
              </a:spcAft>
              <a:buSzPts val="600"/>
              <a:buNone/>
              <a:defRPr sz="700"/>
            </a:lvl9pPr>
          </a:lstStyle>
          <a:p/>
        </p:txBody>
      </p:sp>
      <p:sp>
        <p:nvSpPr>
          <p:cNvPr id="208" name="Google Shape;208;p37"/>
          <p:cNvSpPr txBox="1"/>
          <p:nvPr>
            <p:ph idx="10" type="dt"/>
          </p:nvPr>
        </p:nvSpPr>
        <p:spPr>
          <a:xfrm>
            <a:off x="5704463" y="4842687"/>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7"/>
          <p:cNvSpPr txBox="1"/>
          <p:nvPr>
            <p:ph idx="11" type="ftr"/>
          </p:nvPr>
        </p:nvSpPr>
        <p:spPr>
          <a:xfrm>
            <a:off x="435894" y="4839442"/>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37"/>
          <p:cNvSpPr txBox="1"/>
          <p:nvPr>
            <p:ph idx="12" type="sldNum"/>
          </p:nvPr>
        </p:nvSpPr>
        <p:spPr>
          <a:xfrm>
            <a:off x="7918725" y="4842687"/>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38"/>
          <p:cNvSpPr txBox="1"/>
          <p:nvPr>
            <p:ph type="title"/>
          </p:nvPr>
        </p:nvSpPr>
        <p:spPr>
          <a:xfrm>
            <a:off x="435895" y="3520042"/>
            <a:ext cx="8272200" cy="4251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1800"/>
              <a:buFont typeface="Twentieth Century"/>
              <a:buNone/>
              <a:defRPr b="0" sz="1800">
                <a:solidFill>
                  <a:srgbClr val="3F3F3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3" name="Google Shape;213;p38"/>
          <p:cNvSpPr/>
          <p:nvPr>
            <p:ph idx="2" type="pic"/>
          </p:nvPr>
        </p:nvSpPr>
        <p:spPr>
          <a:xfrm>
            <a:off x="335863" y="481013"/>
            <a:ext cx="8468100" cy="2738400"/>
          </a:xfrm>
          <a:prstGeom prst="rect">
            <a:avLst/>
          </a:prstGeom>
          <a:noFill/>
          <a:ln>
            <a:noFill/>
          </a:ln>
        </p:spPr>
        <p:txBody>
          <a:bodyPr anchorCtr="0" anchor="t" bIns="34275" lIns="68575" spcFirstLastPara="1" rIns="68575" wrap="square" tIns="34275">
            <a:noAutofit/>
          </a:bodyPr>
          <a:lstStyle>
            <a:lvl1pPr lvl="0" marR="0" rtl="0" algn="ctr">
              <a:lnSpc>
                <a:spcPct val="110000"/>
              </a:lnSpc>
              <a:spcBef>
                <a:spcPts val="200"/>
              </a:spcBef>
              <a:spcAft>
                <a:spcPts val="0"/>
              </a:spcAft>
              <a:buClr>
                <a:schemeClr val="accent1"/>
              </a:buClr>
              <a:buSzPts val="1100"/>
              <a:buFont typeface="Noto Sans Symbols"/>
              <a:buNone/>
              <a:defRPr b="0" i="0" sz="1200" u="none" cap="none" strike="noStrike">
                <a:solidFill>
                  <a:srgbClr val="3F3F3F"/>
                </a:solidFill>
                <a:latin typeface="Twentieth Century"/>
                <a:ea typeface="Twentieth Century"/>
                <a:cs typeface="Twentieth Century"/>
                <a:sym typeface="Twentieth Century"/>
              </a:defRPr>
            </a:lvl1pPr>
            <a:lvl2pPr lvl="1" marR="0" rtl="0" algn="l">
              <a:lnSpc>
                <a:spcPct val="110000"/>
              </a:lnSpc>
              <a:spcBef>
                <a:spcPts val="500"/>
              </a:spcBef>
              <a:spcAft>
                <a:spcPts val="0"/>
              </a:spcAft>
              <a:buClr>
                <a:schemeClr val="accent1"/>
              </a:buClr>
              <a:buSzPts val="1100"/>
              <a:buFont typeface="Noto Sans Symbols"/>
              <a:buNone/>
              <a:defRPr b="0" i="0" sz="1200" u="none" cap="none" strike="noStrike">
                <a:solidFill>
                  <a:srgbClr val="3F3F3F"/>
                </a:solidFill>
                <a:latin typeface="Twentieth Century"/>
                <a:ea typeface="Twentieth Century"/>
                <a:cs typeface="Twentieth Century"/>
                <a:sym typeface="Twentieth Century"/>
              </a:defRPr>
            </a:lvl2pPr>
            <a:lvl3pPr lvl="2" marR="0" rtl="0" algn="l">
              <a:lnSpc>
                <a:spcPct val="110000"/>
              </a:lnSpc>
              <a:spcBef>
                <a:spcPts val="500"/>
              </a:spcBef>
              <a:spcAft>
                <a:spcPts val="0"/>
              </a:spcAft>
              <a:buClr>
                <a:schemeClr val="accent1"/>
              </a:buClr>
              <a:buSzPts val="1100"/>
              <a:buFont typeface="Noto Sans Symbols"/>
              <a:buNone/>
              <a:defRPr b="0" i="0" sz="1200" u="none" cap="none" strike="noStrike">
                <a:solidFill>
                  <a:srgbClr val="3F3F3F"/>
                </a:solidFill>
                <a:latin typeface="Twentieth Century"/>
                <a:ea typeface="Twentieth Century"/>
                <a:cs typeface="Twentieth Century"/>
                <a:sym typeface="Twentieth Century"/>
              </a:defRPr>
            </a:lvl3pPr>
            <a:lvl4pPr lvl="3" marR="0" rtl="0" algn="l">
              <a:lnSpc>
                <a:spcPct val="110000"/>
              </a:lnSpc>
              <a:spcBef>
                <a:spcPts val="500"/>
              </a:spcBef>
              <a:spcAft>
                <a:spcPts val="0"/>
              </a:spcAft>
              <a:buClr>
                <a:schemeClr val="accent1"/>
              </a:buClr>
              <a:buSzPts val="1100"/>
              <a:buFont typeface="Noto Sans Symbols"/>
              <a:buNone/>
              <a:defRPr b="0" i="0" sz="1200" u="none" cap="none" strike="noStrike">
                <a:solidFill>
                  <a:srgbClr val="3F3F3F"/>
                </a:solidFill>
                <a:latin typeface="Twentieth Century"/>
                <a:ea typeface="Twentieth Century"/>
                <a:cs typeface="Twentieth Century"/>
                <a:sym typeface="Twentieth Century"/>
              </a:defRPr>
            </a:lvl4pPr>
            <a:lvl5pPr lvl="4" marR="0" rtl="0" algn="l">
              <a:lnSpc>
                <a:spcPct val="110000"/>
              </a:lnSpc>
              <a:spcBef>
                <a:spcPts val="500"/>
              </a:spcBef>
              <a:spcAft>
                <a:spcPts val="0"/>
              </a:spcAft>
              <a:buClr>
                <a:schemeClr val="accent1"/>
              </a:buClr>
              <a:buSzPts val="1100"/>
              <a:buFont typeface="Noto Sans Symbols"/>
              <a:buNone/>
              <a:defRPr b="0" i="0" sz="1200" u="none" cap="none" strike="noStrike">
                <a:solidFill>
                  <a:srgbClr val="3F3F3F"/>
                </a:solidFill>
                <a:latin typeface="Twentieth Century"/>
                <a:ea typeface="Twentieth Century"/>
                <a:cs typeface="Twentieth Century"/>
                <a:sym typeface="Twentieth Century"/>
              </a:defRPr>
            </a:lvl5pPr>
            <a:lvl6pPr lvl="5" marR="0" rtl="0" algn="l">
              <a:spcBef>
                <a:spcPts val="500"/>
              </a:spcBef>
              <a:spcAft>
                <a:spcPts val="0"/>
              </a:spcAft>
              <a:buClr>
                <a:schemeClr val="accent2"/>
              </a:buClr>
              <a:buSzPts val="1100"/>
              <a:buFont typeface="Noto Sans Symbols"/>
              <a:buNone/>
              <a:defRPr b="0" i="0" sz="1200" u="none" cap="none" strike="noStrike">
                <a:solidFill>
                  <a:schemeClr val="dk2"/>
                </a:solidFill>
                <a:latin typeface="Twentieth Century"/>
                <a:ea typeface="Twentieth Century"/>
                <a:cs typeface="Twentieth Century"/>
                <a:sym typeface="Twentieth Century"/>
              </a:defRPr>
            </a:lvl6pPr>
            <a:lvl7pPr lvl="6" marR="0" rtl="0" algn="l">
              <a:spcBef>
                <a:spcPts val="500"/>
              </a:spcBef>
              <a:spcAft>
                <a:spcPts val="0"/>
              </a:spcAft>
              <a:buClr>
                <a:schemeClr val="accent2"/>
              </a:buClr>
              <a:buSzPts val="1100"/>
              <a:buFont typeface="Noto Sans Symbols"/>
              <a:buNone/>
              <a:defRPr b="0" i="0" sz="1200" u="none" cap="none" strike="noStrike">
                <a:solidFill>
                  <a:schemeClr val="dk2"/>
                </a:solidFill>
                <a:latin typeface="Twentieth Century"/>
                <a:ea typeface="Twentieth Century"/>
                <a:cs typeface="Twentieth Century"/>
                <a:sym typeface="Twentieth Century"/>
              </a:defRPr>
            </a:lvl7pPr>
            <a:lvl8pPr lvl="7" marR="0" rtl="0" algn="l">
              <a:spcBef>
                <a:spcPts val="500"/>
              </a:spcBef>
              <a:spcAft>
                <a:spcPts val="0"/>
              </a:spcAft>
              <a:buClr>
                <a:schemeClr val="accent2"/>
              </a:buClr>
              <a:buSzPts val="1100"/>
              <a:buFont typeface="Noto Sans Symbols"/>
              <a:buNone/>
              <a:defRPr b="0" i="0" sz="1200" u="none" cap="none" strike="noStrike">
                <a:solidFill>
                  <a:schemeClr val="dk2"/>
                </a:solidFill>
                <a:latin typeface="Twentieth Century"/>
                <a:ea typeface="Twentieth Century"/>
                <a:cs typeface="Twentieth Century"/>
                <a:sym typeface="Twentieth Century"/>
              </a:defRPr>
            </a:lvl8pPr>
            <a:lvl9pPr lvl="8" marR="0" rtl="0" algn="l">
              <a:spcBef>
                <a:spcPts val="500"/>
              </a:spcBef>
              <a:spcAft>
                <a:spcPts val="500"/>
              </a:spcAft>
              <a:buClr>
                <a:schemeClr val="accent2"/>
              </a:buClr>
              <a:buSzPts val="1100"/>
              <a:buFont typeface="Noto Sans Symbols"/>
              <a:buNone/>
              <a:defRPr b="0" i="0" sz="1200" u="none" cap="none" strike="noStrike">
                <a:solidFill>
                  <a:schemeClr val="dk2"/>
                </a:solidFill>
                <a:latin typeface="Twentieth Century"/>
                <a:ea typeface="Twentieth Century"/>
                <a:cs typeface="Twentieth Century"/>
                <a:sym typeface="Twentieth Century"/>
              </a:defRPr>
            </a:lvl9pPr>
          </a:lstStyle>
          <a:p/>
        </p:txBody>
      </p:sp>
      <p:sp>
        <p:nvSpPr>
          <p:cNvPr id="214" name="Google Shape;214;p38"/>
          <p:cNvSpPr txBox="1"/>
          <p:nvPr>
            <p:ph idx="1" type="body"/>
          </p:nvPr>
        </p:nvSpPr>
        <p:spPr>
          <a:xfrm>
            <a:off x="435894" y="3945095"/>
            <a:ext cx="8272200" cy="748500"/>
          </a:xfrm>
          <a:prstGeom prst="rect">
            <a:avLst/>
          </a:prstGeom>
          <a:noFill/>
          <a:ln>
            <a:noFill/>
          </a:ln>
        </p:spPr>
        <p:txBody>
          <a:bodyPr anchorCtr="0" anchor="t" bIns="34275" lIns="68575" spcFirstLastPara="1" rIns="68575" wrap="square" tIns="34275">
            <a:noAutofit/>
          </a:bodyPr>
          <a:lstStyle>
            <a:lvl1pPr indent="-228600" lvl="0" marL="457200" rtl="0" algn="l">
              <a:lnSpc>
                <a:spcPct val="110000"/>
              </a:lnSpc>
              <a:spcBef>
                <a:spcPts val="200"/>
              </a:spcBef>
              <a:spcAft>
                <a:spcPts val="0"/>
              </a:spcAft>
              <a:buSzPts val="1100"/>
              <a:buNone/>
              <a:defRPr sz="1200"/>
            </a:lvl1pPr>
            <a:lvl2pPr indent="-228600" lvl="1" marL="914400" rtl="0" algn="l">
              <a:lnSpc>
                <a:spcPct val="110000"/>
              </a:lnSpc>
              <a:spcBef>
                <a:spcPts val="500"/>
              </a:spcBef>
              <a:spcAft>
                <a:spcPts val="0"/>
              </a:spcAft>
              <a:buSzPts val="800"/>
              <a:buNone/>
              <a:defRPr sz="900"/>
            </a:lvl2pPr>
            <a:lvl3pPr indent="-228600" lvl="2" marL="1371600" rtl="0" algn="l">
              <a:lnSpc>
                <a:spcPct val="110000"/>
              </a:lnSpc>
              <a:spcBef>
                <a:spcPts val="500"/>
              </a:spcBef>
              <a:spcAft>
                <a:spcPts val="0"/>
              </a:spcAft>
              <a:buSzPts val="700"/>
              <a:buNone/>
              <a:defRPr sz="800"/>
            </a:lvl3pPr>
            <a:lvl4pPr indent="-228600" lvl="3" marL="1828800" rtl="0" algn="l">
              <a:lnSpc>
                <a:spcPct val="110000"/>
              </a:lnSpc>
              <a:spcBef>
                <a:spcPts val="500"/>
              </a:spcBef>
              <a:spcAft>
                <a:spcPts val="0"/>
              </a:spcAft>
              <a:buSzPts val="600"/>
              <a:buNone/>
              <a:defRPr sz="700"/>
            </a:lvl4pPr>
            <a:lvl5pPr indent="-228600" lvl="4" marL="2286000" rtl="0" algn="l">
              <a:lnSpc>
                <a:spcPct val="110000"/>
              </a:lnSpc>
              <a:spcBef>
                <a:spcPts val="500"/>
              </a:spcBef>
              <a:spcAft>
                <a:spcPts val="0"/>
              </a:spcAft>
              <a:buSzPts val="600"/>
              <a:buNone/>
              <a:defRPr sz="700"/>
            </a:lvl5pPr>
            <a:lvl6pPr indent="-228600" lvl="5" marL="2743200" rtl="0" algn="l">
              <a:spcBef>
                <a:spcPts val="500"/>
              </a:spcBef>
              <a:spcAft>
                <a:spcPts val="0"/>
              </a:spcAft>
              <a:buSzPts val="600"/>
              <a:buNone/>
              <a:defRPr sz="700"/>
            </a:lvl6pPr>
            <a:lvl7pPr indent="-228600" lvl="6" marL="3200400" rtl="0" algn="l">
              <a:spcBef>
                <a:spcPts val="500"/>
              </a:spcBef>
              <a:spcAft>
                <a:spcPts val="0"/>
              </a:spcAft>
              <a:buSzPts val="600"/>
              <a:buNone/>
              <a:defRPr sz="700"/>
            </a:lvl7pPr>
            <a:lvl8pPr indent="-228600" lvl="7" marL="3657600" rtl="0" algn="l">
              <a:spcBef>
                <a:spcPts val="500"/>
              </a:spcBef>
              <a:spcAft>
                <a:spcPts val="0"/>
              </a:spcAft>
              <a:buSzPts val="600"/>
              <a:buNone/>
              <a:defRPr sz="700"/>
            </a:lvl8pPr>
            <a:lvl9pPr indent="-228600" lvl="8" marL="4114800" rtl="0" algn="l">
              <a:spcBef>
                <a:spcPts val="500"/>
              </a:spcBef>
              <a:spcAft>
                <a:spcPts val="500"/>
              </a:spcAft>
              <a:buSzPts val="600"/>
              <a:buNone/>
              <a:defRPr sz="700"/>
            </a:lvl9pPr>
          </a:lstStyle>
          <a:p/>
        </p:txBody>
      </p:sp>
      <p:sp>
        <p:nvSpPr>
          <p:cNvPr id="215" name="Google Shape;215;p38"/>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38"/>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38"/>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9"/>
          <p:cNvSpPr txBox="1"/>
          <p:nvPr>
            <p:ph type="title"/>
          </p:nvPr>
        </p:nvSpPr>
        <p:spPr>
          <a:xfrm>
            <a:off x="435894" y="526617"/>
            <a:ext cx="8272200" cy="760200"/>
          </a:xfrm>
          <a:prstGeom prst="rect">
            <a:avLst/>
          </a:prstGeom>
          <a:noFill/>
          <a:ln>
            <a:noFill/>
          </a:ln>
        </p:spPr>
        <p:txBody>
          <a:bodyPr anchorCtr="0" anchor="b" bIns="34275" lIns="68575" spcFirstLastPara="1" rIns="68575" wrap="square" tIns="34275">
            <a:noAutofit/>
          </a:bodyPr>
          <a:lstStyle>
            <a:lvl1pPr lvl="0" rtl="0" algn="l">
              <a:lnSpc>
                <a:spcPct val="100000"/>
              </a:lnSpc>
              <a:spcBef>
                <a:spcPts val="0"/>
              </a:spcBef>
              <a:spcAft>
                <a:spcPts val="0"/>
              </a:spcAft>
              <a:buClr>
                <a:srgbClr val="3F3F3F"/>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0" name="Google Shape;220;p39"/>
          <p:cNvSpPr txBox="1"/>
          <p:nvPr>
            <p:ph idx="1" type="body"/>
          </p:nvPr>
        </p:nvSpPr>
        <p:spPr>
          <a:xfrm rot="5400000">
            <a:off x="3202506" y="-1014599"/>
            <a:ext cx="2739000" cy="8272200"/>
          </a:xfrm>
          <a:prstGeom prst="rect">
            <a:avLst/>
          </a:prstGeom>
          <a:noFill/>
          <a:ln>
            <a:noFill/>
          </a:ln>
        </p:spPr>
        <p:txBody>
          <a:bodyPr anchorCtr="0" anchor="t" bIns="34275" lIns="68575" spcFirstLastPara="1" rIns="68575" wrap="square" tIns="34275">
            <a:noAutofit/>
          </a:bodyPr>
          <a:lstStyle>
            <a:lvl1pPr indent="-311150" lvl="0" marL="457200" rtl="0" algn="l">
              <a:lnSpc>
                <a:spcPct val="110000"/>
              </a:lnSpc>
              <a:spcBef>
                <a:spcPts val="300"/>
              </a:spcBef>
              <a:spcAft>
                <a:spcPts val="0"/>
              </a:spcAft>
              <a:buSzPts val="1300"/>
              <a:buChar char="◼"/>
              <a:defRPr/>
            </a:lvl1pPr>
            <a:lvl2pPr indent="-304800" lvl="1" marL="914400" rtl="0" algn="l">
              <a:lnSpc>
                <a:spcPct val="110000"/>
              </a:lnSpc>
              <a:spcBef>
                <a:spcPts val="500"/>
              </a:spcBef>
              <a:spcAft>
                <a:spcPts val="0"/>
              </a:spcAft>
              <a:buSzPts val="1200"/>
              <a:buChar char="◼"/>
              <a:defRPr/>
            </a:lvl2pPr>
            <a:lvl3pPr indent="-292100" lvl="2" marL="1371600" rtl="0" algn="l">
              <a:lnSpc>
                <a:spcPct val="110000"/>
              </a:lnSpc>
              <a:spcBef>
                <a:spcPts val="500"/>
              </a:spcBef>
              <a:spcAft>
                <a:spcPts val="0"/>
              </a:spcAft>
              <a:buSzPts val="1000"/>
              <a:buChar char="◼"/>
              <a:defRPr/>
            </a:lvl3pPr>
            <a:lvl4pPr indent="-285750" lvl="3" marL="1828800" rtl="0" algn="l">
              <a:lnSpc>
                <a:spcPct val="110000"/>
              </a:lnSpc>
              <a:spcBef>
                <a:spcPts val="500"/>
              </a:spcBef>
              <a:spcAft>
                <a:spcPts val="0"/>
              </a:spcAft>
              <a:buSzPts val="900"/>
              <a:buChar char="◼"/>
              <a:defRPr/>
            </a:lvl4pPr>
            <a:lvl5pPr indent="-285750" lvl="4" marL="2286000" rtl="0" algn="l">
              <a:lnSpc>
                <a:spcPct val="110000"/>
              </a:lnSpc>
              <a:spcBef>
                <a:spcPts val="500"/>
              </a:spcBef>
              <a:spcAft>
                <a:spcPts val="0"/>
              </a:spcAft>
              <a:buSzPts val="9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221" name="Google Shape;221;p39"/>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39"/>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39"/>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4" name="Shape 224"/>
        <p:cNvGrpSpPr/>
        <p:nvPr/>
      </p:nvGrpSpPr>
      <p:grpSpPr>
        <a:xfrm>
          <a:off x="0" y="0"/>
          <a:ext cx="0" cy="0"/>
          <a:chOff x="0" y="0"/>
          <a:chExt cx="0" cy="0"/>
        </a:xfrm>
      </p:grpSpPr>
      <p:sp>
        <p:nvSpPr>
          <p:cNvPr id="225" name="Google Shape;225;p40"/>
          <p:cNvSpPr/>
          <p:nvPr/>
        </p:nvSpPr>
        <p:spPr>
          <a:xfrm>
            <a:off x="6043613" y="449794"/>
            <a:ext cx="2765400" cy="43629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6" name="Google Shape;226;p40"/>
          <p:cNvSpPr txBox="1"/>
          <p:nvPr>
            <p:ph type="title"/>
          </p:nvPr>
        </p:nvSpPr>
        <p:spPr>
          <a:xfrm rot="5400000">
            <a:off x="5521950" y="1278750"/>
            <a:ext cx="3605400" cy="23433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FFFFFF"/>
              </a:buClr>
              <a:buSzPts val="2400"/>
              <a:buFont typeface="Twentieth Century"/>
              <a:buNone/>
              <a:defRPr>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7" name="Google Shape;227;p40"/>
          <p:cNvSpPr txBox="1"/>
          <p:nvPr>
            <p:ph idx="1" type="body"/>
          </p:nvPr>
        </p:nvSpPr>
        <p:spPr>
          <a:xfrm rot="5400000">
            <a:off x="1464111" y="-235200"/>
            <a:ext cx="3605400" cy="5371200"/>
          </a:xfrm>
          <a:prstGeom prst="rect">
            <a:avLst/>
          </a:prstGeom>
          <a:noFill/>
          <a:ln>
            <a:noFill/>
          </a:ln>
        </p:spPr>
        <p:txBody>
          <a:bodyPr anchorCtr="0" anchor="t" bIns="34275" lIns="68575" spcFirstLastPara="1" rIns="68575" wrap="square" tIns="34275">
            <a:noAutofit/>
          </a:bodyPr>
          <a:lstStyle>
            <a:lvl1pPr indent="-304800" lvl="0" marL="457200" rtl="0" algn="l">
              <a:lnSpc>
                <a:spcPct val="110000"/>
              </a:lnSpc>
              <a:spcBef>
                <a:spcPts val="300"/>
              </a:spcBef>
              <a:spcAft>
                <a:spcPts val="0"/>
              </a:spcAft>
              <a:buSzPts val="1200"/>
              <a:buChar char="◼"/>
              <a:defRPr/>
            </a:lvl1pPr>
            <a:lvl2pPr indent="-304800" lvl="1" marL="914400" rtl="0" algn="l">
              <a:lnSpc>
                <a:spcPct val="110000"/>
              </a:lnSpc>
              <a:spcBef>
                <a:spcPts val="500"/>
              </a:spcBef>
              <a:spcAft>
                <a:spcPts val="0"/>
              </a:spcAft>
              <a:buSzPts val="1200"/>
              <a:buChar char="◼"/>
              <a:defRPr/>
            </a:lvl2pPr>
            <a:lvl3pPr indent="-304800" lvl="2" marL="1371600" rtl="0" algn="l">
              <a:lnSpc>
                <a:spcPct val="110000"/>
              </a:lnSpc>
              <a:spcBef>
                <a:spcPts val="500"/>
              </a:spcBef>
              <a:spcAft>
                <a:spcPts val="0"/>
              </a:spcAft>
              <a:buSzPts val="1200"/>
              <a:buChar char="◼"/>
              <a:defRPr/>
            </a:lvl3pPr>
            <a:lvl4pPr indent="-304800" lvl="3" marL="1828800" rtl="0" algn="l">
              <a:lnSpc>
                <a:spcPct val="110000"/>
              </a:lnSpc>
              <a:spcBef>
                <a:spcPts val="500"/>
              </a:spcBef>
              <a:spcAft>
                <a:spcPts val="0"/>
              </a:spcAft>
              <a:buSzPts val="1200"/>
              <a:buChar char="◼"/>
              <a:defRPr/>
            </a:lvl4pPr>
            <a:lvl5pPr indent="-304800" lvl="4" marL="2286000" rtl="0" algn="l">
              <a:lnSpc>
                <a:spcPct val="110000"/>
              </a:lnSpc>
              <a:spcBef>
                <a:spcPts val="500"/>
              </a:spcBef>
              <a:spcAft>
                <a:spcPts val="0"/>
              </a:spcAft>
              <a:buSzPts val="1200"/>
              <a:buChar char="◼"/>
              <a:defRPr/>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
        <p:nvSpPr>
          <p:cNvPr id="228" name="Google Shape;228;p40"/>
          <p:cNvSpPr/>
          <p:nvPr/>
        </p:nvSpPr>
        <p:spPr>
          <a:xfrm>
            <a:off x="334900" y="342900"/>
            <a:ext cx="2777400" cy="71400"/>
          </a:xfrm>
          <a:prstGeom prst="rect">
            <a:avLst/>
          </a:prstGeom>
          <a:solidFill>
            <a:srgbClr val="969FA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40"/>
          <p:cNvSpPr/>
          <p:nvPr/>
        </p:nvSpPr>
        <p:spPr>
          <a:xfrm>
            <a:off x="6031610" y="340232"/>
            <a:ext cx="2777400" cy="741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40"/>
          <p:cNvSpPr/>
          <p:nvPr/>
        </p:nvSpPr>
        <p:spPr>
          <a:xfrm>
            <a:off x="3181373" y="342900"/>
            <a:ext cx="2777400" cy="687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40"/>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40"/>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40"/>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40" name="Google Shape;240;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1" name="Google Shape;24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2" name="Shape 242"/>
        <p:cNvGrpSpPr/>
        <p:nvPr/>
      </p:nvGrpSpPr>
      <p:grpSpPr>
        <a:xfrm>
          <a:off x="0" y="0"/>
          <a:ext cx="0" cy="0"/>
          <a:chOff x="0" y="0"/>
          <a:chExt cx="0" cy="0"/>
        </a:xfrm>
      </p:grpSpPr>
      <p:sp>
        <p:nvSpPr>
          <p:cNvPr id="243" name="Google Shape;243;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44" name="Google Shape;24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5" name="Shape 245"/>
        <p:cNvGrpSpPr/>
        <p:nvPr/>
      </p:nvGrpSpPr>
      <p:grpSpPr>
        <a:xfrm>
          <a:off x="0" y="0"/>
          <a:ext cx="0" cy="0"/>
          <a:chOff x="0" y="0"/>
          <a:chExt cx="0" cy="0"/>
        </a:xfrm>
      </p:grpSpPr>
      <p:sp>
        <p:nvSpPr>
          <p:cNvPr id="246" name="Google Shape;24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7" name="Google Shape;24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48" name="Google Shape;24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9" name="Shape 249"/>
        <p:cNvGrpSpPr/>
        <p:nvPr/>
      </p:nvGrpSpPr>
      <p:grpSpPr>
        <a:xfrm>
          <a:off x="0" y="0"/>
          <a:ext cx="0" cy="0"/>
          <a:chOff x="0" y="0"/>
          <a:chExt cx="0" cy="0"/>
        </a:xfrm>
      </p:grpSpPr>
      <p:sp>
        <p:nvSpPr>
          <p:cNvPr id="250" name="Google Shape;25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51" name="Google Shape;251;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52" name="Google Shape;252;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53" name="Google Shape;25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56" name="Google Shape;256;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7" name="Shape 257"/>
        <p:cNvGrpSpPr/>
        <p:nvPr/>
      </p:nvGrpSpPr>
      <p:grpSpPr>
        <a:xfrm>
          <a:off x="0" y="0"/>
          <a:ext cx="0" cy="0"/>
          <a:chOff x="0" y="0"/>
          <a:chExt cx="0" cy="0"/>
        </a:xfrm>
      </p:grpSpPr>
      <p:sp>
        <p:nvSpPr>
          <p:cNvPr id="258" name="Google Shape;258;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59" name="Google Shape;259;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60" name="Google Shape;26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1" name="Shape 261"/>
        <p:cNvGrpSpPr/>
        <p:nvPr/>
      </p:nvGrpSpPr>
      <p:grpSpPr>
        <a:xfrm>
          <a:off x="0" y="0"/>
          <a:ext cx="0" cy="0"/>
          <a:chOff x="0" y="0"/>
          <a:chExt cx="0" cy="0"/>
        </a:xfrm>
      </p:grpSpPr>
      <p:sp>
        <p:nvSpPr>
          <p:cNvPr id="262" name="Google Shape;262;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63" name="Google Shape;26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4" name="Shape 264"/>
        <p:cNvGrpSpPr/>
        <p:nvPr/>
      </p:nvGrpSpPr>
      <p:grpSpPr>
        <a:xfrm>
          <a:off x="0" y="0"/>
          <a:ext cx="0" cy="0"/>
          <a:chOff x="0" y="0"/>
          <a:chExt cx="0" cy="0"/>
        </a:xfrm>
      </p:grpSpPr>
      <p:sp>
        <p:nvSpPr>
          <p:cNvPr id="265" name="Google Shape;265;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67" name="Google Shape;267;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8" name="Google Shape;268;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69" name="Google Shape;26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0" name="Shape 270"/>
        <p:cNvGrpSpPr/>
        <p:nvPr/>
      </p:nvGrpSpPr>
      <p:grpSpPr>
        <a:xfrm>
          <a:off x="0" y="0"/>
          <a:ext cx="0" cy="0"/>
          <a:chOff x="0" y="0"/>
          <a:chExt cx="0" cy="0"/>
        </a:xfrm>
      </p:grpSpPr>
      <p:sp>
        <p:nvSpPr>
          <p:cNvPr id="271" name="Google Shape;271;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272" name="Google Shape;272;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3" name="Shape 273"/>
        <p:cNvGrpSpPr/>
        <p:nvPr/>
      </p:nvGrpSpPr>
      <p:grpSpPr>
        <a:xfrm>
          <a:off x="0" y="0"/>
          <a:ext cx="0" cy="0"/>
          <a:chOff x="0" y="0"/>
          <a:chExt cx="0" cy="0"/>
        </a:xfrm>
      </p:grpSpPr>
      <p:sp>
        <p:nvSpPr>
          <p:cNvPr id="274" name="Google Shape;274;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75" name="Google Shape;275;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276" name="Google Shape;27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7" name="Shape 277"/>
        <p:cNvGrpSpPr/>
        <p:nvPr/>
      </p:nvGrpSpPr>
      <p:grpSpPr>
        <a:xfrm>
          <a:off x="0" y="0"/>
          <a:ext cx="0" cy="0"/>
          <a:chOff x="0" y="0"/>
          <a:chExt cx="0" cy="0"/>
        </a:xfrm>
      </p:grpSpPr>
      <p:sp>
        <p:nvSpPr>
          <p:cNvPr id="278" name="Google Shape;27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7" name="Shape 287"/>
        <p:cNvGrpSpPr/>
        <p:nvPr/>
      </p:nvGrpSpPr>
      <p:grpSpPr>
        <a:xfrm>
          <a:off x="0" y="0"/>
          <a:ext cx="0" cy="0"/>
          <a:chOff x="0" y="0"/>
          <a:chExt cx="0" cy="0"/>
        </a:xfrm>
      </p:grpSpPr>
      <p:sp>
        <p:nvSpPr>
          <p:cNvPr id="288" name="Google Shape;288;p54"/>
          <p:cNvSpPr/>
          <p:nvPr/>
        </p:nvSpPr>
        <p:spPr>
          <a:xfrm>
            <a:off x="5680315" y="0"/>
            <a:ext cx="3463500" cy="5143500"/>
          </a:xfrm>
          <a:prstGeom prst="rect">
            <a:avLst/>
          </a:prstGeom>
          <a:solidFill>
            <a:schemeClr val="lt1">
              <a:alpha val="7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289" name="Google Shape;289;p54"/>
          <p:cNvSpPr/>
          <p:nvPr/>
        </p:nvSpPr>
        <p:spPr>
          <a:xfrm>
            <a:off x="3342085" y="23813"/>
            <a:ext cx="0" cy="1191"/>
          </a:xfrm>
          <a:custGeom>
            <a:rect b="b" l="l" r="r" t="t"/>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sp>
      <p:sp>
        <p:nvSpPr>
          <p:cNvPr id="290" name="Google Shape;290;p54"/>
          <p:cNvSpPr txBox="1"/>
          <p:nvPr>
            <p:ph type="ctrTitle"/>
          </p:nvPr>
        </p:nvSpPr>
        <p:spPr>
          <a:xfrm>
            <a:off x="641541" y="647301"/>
            <a:ext cx="4506000" cy="3739500"/>
          </a:xfrm>
          <a:prstGeom prst="rect">
            <a:avLst/>
          </a:prstGeom>
          <a:noFill/>
          <a:ln>
            <a:noFill/>
          </a:ln>
        </p:spPr>
        <p:txBody>
          <a:bodyPr anchorCtr="0" anchor="ctr" bIns="68575" lIns="82300" spcFirstLastPara="1" rIns="82300" wrap="square" tIns="82300">
            <a:noAutofit/>
          </a:bodyPr>
          <a:lstStyle>
            <a:lvl1pPr lvl="0" rtl="0" algn="l">
              <a:lnSpc>
                <a:spcPct val="125000"/>
              </a:lnSpc>
              <a:spcBef>
                <a:spcPts val="0"/>
              </a:spcBef>
              <a:spcAft>
                <a:spcPts val="0"/>
              </a:spcAft>
              <a:buClr>
                <a:srgbClr val="3F3F3F"/>
              </a:buClr>
              <a:buSzPts val="4500"/>
              <a:buFont typeface="Meiryo"/>
              <a:buNone/>
              <a:defRPr b="0" sz="4500" cap="none">
                <a:solidFill>
                  <a:srgbClr val="3F3F3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54"/>
          <p:cNvSpPr txBox="1"/>
          <p:nvPr>
            <p:ph idx="1" type="subTitle"/>
          </p:nvPr>
        </p:nvSpPr>
        <p:spPr>
          <a:xfrm>
            <a:off x="6148014" y="647301"/>
            <a:ext cx="2513700" cy="38400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700"/>
              </a:spcBef>
              <a:spcAft>
                <a:spcPts val="0"/>
              </a:spcAft>
              <a:buClr>
                <a:srgbClr val="262626"/>
              </a:buClr>
              <a:buSzPts val="1800"/>
              <a:buNone/>
              <a:defRPr b="0" sz="1800" cap="none">
                <a:solidFill>
                  <a:srgbClr val="262626"/>
                </a:solidFill>
              </a:defRPr>
            </a:lvl1pPr>
            <a:lvl2pPr lvl="1" rtl="0" algn="ctr">
              <a:lnSpc>
                <a:spcPct val="140000"/>
              </a:lnSpc>
              <a:spcBef>
                <a:spcPts val="700"/>
              </a:spcBef>
              <a:spcAft>
                <a:spcPts val="0"/>
              </a:spcAft>
              <a:buClr>
                <a:srgbClr val="3F3F3F"/>
              </a:buClr>
              <a:buSzPts val="1500"/>
              <a:buNone/>
              <a:defRPr sz="1500"/>
            </a:lvl2pPr>
            <a:lvl3pPr lvl="2" rtl="0" algn="ctr">
              <a:lnSpc>
                <a:spcPct val="140000"/>
              </a:lnSpc>
              <a:spcBef>
                <a:spcPts val="700"/>
              </a:spcBef>
              <a:spcAft>
                <a:spcPts val="0"/>
              </a:spcAft>
              <a:buClr>
                <a:srgbClr val="3F3F3F"/>
              </a:buClr>
              <a:buSzPts val="1400"/>
              <a:buNone/>
              <a:defRPr sz="1400"/>
            </a:lvl3pPr>
            <a:lvl4pPr lvl="3" rtl="0" algn="ctr">
              <a:lnSpc>
                <a:spcPct val="140000"/>
              </a:lnSpc>
              <a:spcBef>
                <a:spcPts val="700"/>
              </a:spcBef>
              <a:spcAft>
                <a:spcPts val="0"/>
              </a:spcAft>
              <a:buClr>
                <a:srgbClr val="3F3F3F"/>
              </a:buClr>
              <a:buSzPts val="1200"/>
              <a:buNone/>
              <a:defRPr sz="1200"/>
            </a:lvl4pPr>
            <a:lvl5pPr lvl="4" rtl="0" algn="ctr">
              <a:lnSpc>
                <a:spcPct val="140000"/>
              </a:lnSpc>
              <a:spcBef>
                <a:spcPts val="700"/>
              </a:spcBef>
              <a:spcAft>
                <a:spcPts val="0"/>
              </a:spcAft>
              <a:buClr>
                <a:srgbClr val="3F3F3F"/>
              </a:buClr>
              <a:buSzPts val="1200"/>
              <a:buNone/>
              <a:defRPr sz="1200"/>
            </a:lvl5pPr>
            <a:lvl6pPr lvl="5" rtl="0" algn="ctr">
              <a:lnSpc>
                <a:spcPct val="111000"/>
              </a:lnSpc>
              <a:spcBef>
                <a:spcPts val="700"/>
              </a:spcBef>
              <a:spcAft>
                <a:spcPts val="0"/>
              </a:spcAft>
              <a:buClr>
                <a:srgbClr val="657C95"/>
              </a:buClr>
              <a:buSzPts val="1200"/>
              <a:buNone/>
              <a:defRPr sz="1200"/>
            </a:lvl6pPr>
            <a:lvl7pPr lvl="6" rtl="0" algn="ctr">
              <a:lnSpc>
                <a:spcPct val="111000"/>
              </a:lnSpc>
              <a:spcBef>
                <a:spcPts val="700"/>
              </a:spcBef>
              <a:spcAft>
                <a:spcPts val="0"/>
              </a:spcAft>
              <a:buClr>
                <a:srgbClr val="657C95"/>
              </a:buClr>
              <a:buSzPts val="1200"/>
              <a:buNone/>
              <a:defRPr sz="1200"/>
            </a:lvl7pPr>
            <a:lvl8pPr lvl="7" rtl="0" algn="ctr">
              <a:lnSpc>
                <a:spcPct val="111000"/>
              </a:lnSpc>
              <a:spcBef>
                <a:spcPts val="700"/>
              </a:spcBef>
              <a:spcAft>
                <a:spcPts val="0"/>
              </a:spcAft>
              <a:buClr>
                <a:srgbClr val="657C95"/>
              </a:buClr>
              <a:buSzPts val="1200"/>
              <a:buNone/>
              <a:defRPr sz="1200"/>
            </a:lvl8pPr>
            <a:lvl9pPr lvl="8" rtl="0" algn="ctr">
              <a:lnSpc>
                <a:spcPct val="111000"/>
              </a:lnSpc>
              <a:spcBef>
                <a:spcPts val="700"/>
              </a:spcBef>
              <a:spcAft>
                <a:spcPts val="0"/>
              </a:spcAft>
              <a:buClr>
                <a:srgbClr val="657C95"/>
              </a:buClr>
              <a:buSzPts val="1200"/>
              <a:buNone/>
              <a:defRPr sz="1200"/>
            </a:lvl9pPr>
          </a:lstStyle>
          <a:p/>
        </p:txBody>
      </p:sp>
      <p:sp>
        <p:nvSpPr>
          <p:cNvPr id="292" name="Google Shape;292;p54"/>
          <p:cNvSpPr/>
          <p:nvPr/>
        </p:nvSpPr>
        <p:spPr>
          <a:xfrm rot="5400000">
            <a:off x="3075915" y="2547750"/>
            <a:ext cx="51435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293" name="Google Shape;293;p54"/>
          <p:cNvSpPr txBox="1"/>
          <p:nvPr>
            <p:ph idx="10" type="dt"/>
          </p:nvPr>
        </p:nvSpPr>
        <p:spPr>
          <a:xfrm>
            <a:off x="6148015" y="4732020"/>
            <a:ext cx="1613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4" name="Google Shape;294;p54"/>
          <p:cNvSpPr txBox="1"/>
          <p:nvPr>
            <p:ph idx="11" type="ftr"/>
          </p:nvPr>
        </p:nvSpPr>
        <p:spPr>
          <a:xfrm>
            <a:off x="641541" y="4732020"/>
            <a:ext cx="4506000" cy="342900"/>
          </a:xfrm>
          <a:prstGeom prst="rect">
            <a:avLst/>
          </a:prstGeom>
          <a:noFill/>
          <a:ln>
            <a:noFill/>
          </a:ln>
        </p:spPr>
        <p:txBody>
          <a:bodyPr anchorCtr="0" anchor="ctr" bIns="68575" lIns="82300" spcFirstLastPara="1" rIns="82300" wrap="square" tIns="823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5" name="Google Shape;295;p54"/>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6" name="Shape 296"/>
        <p:cNvGrpSpPr/>
        <p:nvPr/>
      </p:nvGrpSpPr>
      <p:grpSpPr>
        <a:xfrm>
          <a:off x="0" y="0"/>
          <a:ext cx="0" cy="0"/>
          <a:chOff x="0" y="0"/>
          <a:chExt cx="0" cy="0"/>
        </a:xfrm>
      </p:grpSpPr>
      <p:sp>
        <p:nvSpPr>
          <p:cNvPr id="297" name="Google Shape;297;p55"/>
          <p:cNvSpPr txBox="1"/>
          <p:nvPr>
            <p:ph type="title"/>
          </p:nvPr>
        </p:nvSpPr>
        <p:spPr>
          <a:xfrm>
            <a:off x="482189" y="528835"/>
            <a:ext cx="2559000" cy="38982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8" name="Google Shape;298;p55"/>
          <p:cNvSpPr txBox="1"/>
          <p:nvPr>
            <p:ph idx="1" type="body"/>
          </p:nvPr>
        </p:nvSpPr>
        <p:spPr>
          <a:xfrm>
            <a:off x="4032503" y="528835"/>
            <a:ext cx="4629300" cy="38982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299" name="Google Shape;299;p55"/>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0" name="Google Shape;300;p55"/>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1" name="Google Shape;301;p55"/>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2" name="Shape 302"/>
        <p:cNvGrpSpPr/>
        <p:nvPr/>
      </p:nvGrpSpPr>
      <p:grpSpPr>
        <a:xfrm>
          <a:off x="0" y="0"/>
          <a:ext cx="0" cy="0"/>
          <a:chOff x="0" y="0"/>
          <a:chExt cx="0" cy="0"/>
        </a:xfrm>
      </p:grpSpPr>
      <p:sp>
        <p:nvSpPr>
          <p:cNvPr id="303" name="Google Shape;303;p56"/>
          <p:cNvSpPr/>
          <p:nvPr/>
        </p:nvSpPr>
        <p:spPr>
          <a:xfrm>
            <a:off x="0" y="3161538"/>
            <a:ext cx="9144000" cy="1982100"/>
          </a:xfrm>
          <a:prstGeom prst="rect">
            <a:avLst/>
          </a:prstGeom>
          <a:solidFill>
            <a:schemeClr val="lt1">
              <a:alpha val="7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304" name="Google Shape;304;p56"/>
          <p:cNvSpPr txBox="1"/>
          <p:nvPr>
            <p:ph type="title"/>
          </p:nvPr>
        </p:nvSpPr>
        <p:spPr>
          <a:xfrm>
            <a:off x="596487" y="1054713"/>
            <a:ext cx="7945200" cy="1948200"/>
          </a:xfrm>
          <a:prstGeom prst="rect">
            <a:avLst/>
          </a:prstGeom>
          <a:noFill/>
          <a:ln>
            <a:noFill/>
          </a:ln>
        </p:spPr>
        <p:txBody>
          <a:bodyPr anchorCtr="0" anchor="b" bIns="68575" lIns="82300" spcFirstLastPara="1" rIns="82300" wrap="square" tIns="82300">
            <a:noAutofit/>
          </a:bodyPr>
          <a:lstStyle>
            <a:lvl1pPr lvl="0" rtl="0" algn="ctr">
              <a:lnSpc>
                <a:spcPct val="125000"/>
              </a:lnSpc>
              <a:spcBef>
                <a:spcPts val="0"/>
              </a:spcBef>
              <a:spcAft>
                <a:spcPts val="0"/>
              </a:spcAft>
              <a:buClr>
                <a:srgbClr val="3F3F3F"/>
              </a:buClr>
              <a:buSzPts val="3300"/>
              <a:buFont typeface="Meiryo"/>
              <a:buNone/>
              <a:defRPr sz="3300">
                <a:solidFill>
                  <a:srgbClr val="3F3F3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5" name="Google Shape;305;p56"/>
          <p:cNvSpPr txBox="1"/>
          <p:nvPr>
            <p:ph idx="1" type="body"/>
          </p:nvPr>
        </p:nvSpPr>
        <p:spPr>
          <a:xfrm>
            <a:off x="2113734" y="3395892"/>
            <a:ext cx="4919100" cy="1177500"/>
          </a:xfrm>
          <a:prstGeom prst="rect">
            <a:avLst/>
          </a:prstGeom>
          <a:noFill/>
          <a:ln>
            <a:noFill/>
          </a:ln>
        </p:spPr>
        <p:txBody>
          <a:bodyPr anchorCtr="0" anchor="t" bIns="68575" lIns="82300" spcFirstLastPara="1" rIns="82300" wrap="square" tIns="82300">
            <a:noAutofit/>
          </a:bodyPr>
          <a:lstStyle>
            <a:lvl1pPr indent="-228600" lvl="0" marL="457200" rtl="0" algn="ctr">
              <a:lnSpc>
                <a:spcPct val="130000"/>
              </a:lnSpc>
              <a:spcBef>
                <a:spcPts val="0"/>
              </a:spcBef>
              <a:spcAft>
                <a:spcPts val="0"/>
              </a:spcAft>
              <a:buClr>
                <a:srgbClr val="3F3F3F"/>
              </a:buClr>
              <a:buSzPts val="1800"/>
              <a:buNone/>
              <a:defRPr b="0" sz="1800">
                <a:solidFill>
                  <a:srgbClr val="3F3F3F"/>
                </a:solidFill>
              </a:defRPr>
            </a:lvl1pPr>
            <a:lvl2pPr indent="-228600" lvl="1" marL="914400" rtl="0" algn="l">
              <a:lnSpc>
                <a:spcPct val="140000"/>
              </a:lnSpc>
              <a:spcBef>
                <a:spcPts val="700"/>
              </a:spcBef>
              <a:spcAft>
                <a:spcPts val="0"/>
              </a:spcAft>
              <a:buClr>
                <a:srgbClr val="888888"/>
              </a:buClr>
              <a:buSzPts val="1500"/>
              <a:buNone/>
              <a:defRPr sz="1500">
                <a:solidFill>
                  <a:srgbClr val="888888"/>
                </a:solidFill>
              </a:defRPr>
            </a:lvl2pPr>
            <a:lvl3pPr indent="-228600" lvl="2" marL="1371600" rtl="0" algn="l">
              <a:lnSpc>
                <a:spcPct val="140000"/>
              </a:lnSpc>
              <a:spcBef>
                <a:spcPts val="700"/>
              </a:spcBef>
              <a:spcAft>
                <a:spcPts val="0"/>
              </a:spcAft>
              <a:buClr>
                <a:srgbClr val="888888"/>
              </a:buClr>
              <a:buSzPts val="1400"/>
              <a:buNone/>
              <a:defRPr sz="1400">
                <a:solidFill>
                  <a:srgbClr val="888888"/>
                </a:solidFill>
              </a:defRPr>
            </a:lvl3pPr>
            <a:lvl4pPr indent="-228600" lvl="3" marL="1828800" rtl="0" algn="l">
              <a:lnSpc>
                <a:spcPct val="140000"/>
              </a:lnSpc>
              <a:spcBef>
                <a:spcPts val="700"/>
              </a:spcBef>
              <a:spcAft>
                <a:spcPts val="0"/>
              </a:spcAft>
              <a:buClr>
                <a:srgbClr val="888888"/>
              </a:buClr>
              <a:buSzPts val="1200"/>
              <a:buNone/>
              <a:defRPr sz="1200">
                <a:solidFill>
                  <a:srgbClr val="888888"/>
                </a:solidFill>
              </a:defRPr>
            </a:lvl4pPr>
            <a:lvl5pPr indent="-228600" lvl="4" marL="2286000" rtl="0" algn="l">
              <a:lnSpc>
                <a:spcPct val="140000"/>
              </a:lnSpc>
              <a:spcBef>
                <a:spcPts val="700"/>
              </a:spcBef>
              <a:spcAft>
                <a:spcPts val="0"/>
              </a:spcAft>
              <a:buClr>
                <a:srgbClr val="888888"/>
              </a:buClr>
              <a:buSzPts val="1200"/>
              <a:buNone/>
              <a:defRPr sz="1200">
                <a:solidFill>
                  <a:srgbClr val="888888"/>
                </a:solidFill>
              </a:defRPr>
            </a:lvl5pPr>
            <a:lvl6pPr indent="-228600" lvl="5" marL="2743200" rtl="0" algn="l">
              <a:lnSpc>
                <a:spcPct val="111000"/>
              </a:lnSpc>
              <a:spcBef>
                <a:spcPts val="700"/>
              </a:spcBef>
              <a:spcAft>
                <a:spcPts val="0"/>
              </a:spcAft>
              <a:buClr>
                <a:srgbClr val="888888"/>
              </a:buClr>
              <a:buSzPts val="1200"/>
              <a:buNone/>
              <a:defRPr sz="1200">
                <a:solidFill>
                  <a:srgbClr val="888888"/>
                </a:solidFill>
              </a:defRPr>
            </a:lvl6pPr>
            <a:lvl7pPr indent="-228600" lvl="6" marL="3200400" rtl="0" algn="l">
              <a:lnSpc>
                <a:spcPct val="111000"/>
              </a:lnSpc>
              <a:spcBef>
                <a:spcPts val="700"/>
              </a:spcBef>
              <a:spcAft>
                <a:spcPts val="0"/>
              </a:spcAft>
              <a:buClr>
                <a:srgbClr val="888888"/>
              </a:buClr>
              <a:buSzPts val="1200"/>
              <a:buNone/>
              <a:defRPr sz="1200">
                <a:solidFill>
                  <a:srgbClr val="888888"/>
                </a:solidFill>
              </a:defRPr>
            </a:lvl7pPr>
            <a:lvl8pPr indent="-228600" lvl="7" marL="3657600" rtl="0" algn="l">
              <a:lnSpc>
                <a:spcPct val="111000"/>
              </a:lnSpc>
              <a:spcBef>
                <a:spcPts val="700"/>
              </a:spcBef>
              <a:spcAft>
                <a:spcPts val="0"/>
              </a:spcAft>
              <a:buClr>
                <a:srgbClr val="888888"/>
              </a:buClr>
              <a:buSzPts val="1200"/>
              <a:buNone/>
              <a:defRPr sz="1200">
                <a:solidFill>
                  <a:srgbClr val="888888"/>
                </a:solidFill>
              </a:defRPr>
            </a:lvl8pPr>
            <a:lvl9pPr indent="-228600" lvl="8" marL="4114800" rtl="0" algn="l">
              <a:lnSpc>
                <a:spcPct val="111000"/>
              </a:lnSpc>
              <a:spcBef>
                <a:spcPts val="700"/>
              </a:spcBef>
              <a:spcAft>
                <a:spcPts val="0"/>
              </a:spcAft>
              <a:buClr>
                <a:srgbClr val="888888"/>
              </a:buClr>
              <a:buSzPts val="1200"/>
              <a:buNone/>
              <a:defRPr sz="1200">
                <a:solidFill>
                  <a:srgbClr val="888888"/>
                </a:solidFill>
              </a:defRPr>
            </a:lvl9pPr>
          </a:lstStyle>
          <a:p/>
        </p:txBody>
      </p:sp>
      <p:sp>
        <p:nvSpPr>
          <p:cNvPr id="306" name="Google Shape;306;p56"/>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7" name="Google Shape;307;p56"/>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8" name="Google Shape;308;p56"/>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9" name="Google Shape;309;p56"/>
          <p:cNvSpPr/>
          <p:nvPr/>
        </p:nvSpPr>
        <p:spPr>
          <a:xfrm>
            <a:off x="0" y="3161538"/>
            <a:ext cx="91419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0" name="Shape 310"/>
        <p:cNvGrpSpPr/>
        <p:nvPr/>
      </p:nvGrpSpPr>
      <p:grpSpPr>
        <a:xfrm>
          <a:off x="0" y="0"/>
          <a:ext cx="0" cy="0"/>
          <a:chOff x="0" y="0"/>
          <a:chExt cx="0" cy="0"/>
        </a:xfrm>
      </p:grpSpPr>
      <p:sp>
        <p:nvSpPr>
          <p:cNvPr id="311" name="Google Shape;311;p57"/>
          <p:cNvSpPr txBox="1"/>
          <p:nvPr>
            <p:ph type="title"/>
          </p:nvPr>
        </p:nvSpPr>
        <p:spPr>
          <a:xfrm>
            <a:off x="482189" y="528835"/>
            <a:ext cx="2559000" cy="38982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2" name="Google Shape;312;p57"/>
          <p:cNvSpPr txBox="1"/>
          <p:nvPr>
            <p:ph idx="1" type="body"/>
          </p:nvPr>
        </p:nvSpPr>
        <p:spPr>
          <a:xfrm>
            <a:off x="4032502" y="528836"/>
            <a:ext cx="4629300" cy="1803000"/>
          </a:xfrm>
          <a:prstGeom prst="rect">
            <a:avLst/>
          </a:prstGeom>
          <a:noFill/>
          <a:ln>
            <a:noFill/>
          </a:ln>
        </p:spPr>
        <p:txBody>
          <a:bodyPr anchorCtr="0" anchor="b"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313" name="Google Shape;313;p57"/>
          <p:cNvSpPr txBox="1"/>
          <p:nvPr>
            <p:ph idx="2" type="body"/>
          </p:nvPr>
        </p:nvSpPr>
        <p:spPr>
          <a:xfrm>
            <a:off x="4032502" y="2811780"/>
            <a:ext cx="4629300" cy="17601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314" name="Google Shape;314;p57"/>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5" name="Google Shape;315;p57"/>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6" name="Google Shape;316;p57"/>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7" name="Google Shape;317;p57"/>
          <p:cNvSpPr/>
          <p:nvPr/>
        </p:nvSpPr>
        <p:spPr>
          <a:xfrm rot="10800000">
            <a:off x="3520200" y="2547754"/>
            <a:ext cx="56238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18" name="Shape 318"/>
        <p:cNvGrpSpPr/>
        <p:nvPr/>
      </p:nvGrpSpPr>
      <p:grpSpPr>
        <a:xfrm>
          <a:off x="0" y="0"/>
          <a:ext cx="0" cy="0"/>
          <a:chOff x="0" y="0"/>
          <a:chExt cx="0" cy="0"/>
        </a:xfrm>
      </p:grpSpPr>
      <p:sp>
        <p:nvSpPr>
          <p:cNvPr id="319" name="Google Shape;319;p58"/>
          <p:cNvSpPr txBox="1"/>
          <p:nvPr>
            <p:ph idx="1" type="body"/>
          </p:nvPr>
        </p:nvSpPr>
        <p:spPr>
          <a:xfrm>
            <a:off x="4032500" y="494249"/>
            <a:ext cx="4624800" cy="342900"/>
          </a:xfrm>
          <a:prstGeom prst="rect">
            <a:avLst/>
          </a:prstGeom>
          <a:noFill/>
          <a:ln>
            <a:noFill/>
          </a:ln>
        </p:spPr>
        <p:txBody>
          <a:bodyPr anchorCtr="0" anchor="b" bIns="68575" lIns="82300" spcFirstLastPara="1" rIns="82300" wrap="square" tIns="82300">
            <a:noAutofit/>
          </a:bodyPr>
          <a:lstStyle>
            <a:lvl1pPr indent="-228600" lvl="0" marL="457200" rtl="0" algn="l">
              <a:lnSpc>
                <a:spcPct val="130000"/>
              </a:lnSpc>
              <a:spcBef>
                <a:spcPts val="700"/>
              </a:spcBef>
              <a:spcAft>
                <a:spcPts val="0"/>
              </a:spcAft>
              <a:buClr>
                <a:schemeClr val="accent1"/>
              </a:buClr>
              <a:buSzPts val="1400"/>
              <a:buNone/>
              <a:defRPr b="1" sz="1400" cap="none">
                <a:solidFill>
                  <a:schemeClr val="accent1"/>
                </a:solidFill>
              </a:defRPr>
            </a:lvl1pPr>
            <a:lvl2pPr indent="-228600" lvl="1" marL="914400" rtl="0" algn="l">
              <a:lnSpc>
                <a:spcPct val="140000"/>
              </a:lnSpc>
              <a:spcBef>
                <a:spcPts val="700"/>
              </a:spcBef>
              <a:spcAft>
                <a:spcPts val="0"/>
              </a:spcAft>
              <a:buClr>
                <a:srgbClr val="3F3F3F"/>
              </a:buClr>
              <a:buSzPts val="1500"/>
              <a:buNone/>
              <a:defRPr b="1" sz="1500"/>
            </a:lvl2pPr>
            <a:lvl3pPr indent="-228600" lvl="2" marL="1371600" rtl="0" algn="l">
              <a:lnSpc>
                <a:spcPct val="140000"/>
              </a:lnSpc>
              <a:spcBef>
                <a:spcPts val="700"/>
              </a:spcBef>
              <a:spcAft>
                <a:spcPts val="0"/>
              </a:spcAft>
              <a:buClr>
                <a:srgbClr val="3F3F3F"/>
              </a:buClr>
              <a:buSzPts val="1400"/>
              <a:buNone/>
              <a:defRPr b="1" sz="1400"/>
            </a:lvl3pPr>
            <a:lvl4pPr indent="-228600" lvl="3" marL="1828800" rtl="0" algn="l">
              <a:lnSpc>
                <a:spcPct val="140000"/>
              </a:lnSpc>
              <a:spcBef>
                <a:spcPts val="700"/>
              </a:spcBef>
              <a:spcAft>
                <a:spcPts val="0"/>
              </a:spcAft>
              <a:buClr>
                <a:srgbClr val="3F3F3F"/>
              </a:buClr>
              <a:buSzPts val="1200"/>
              <a:buNone/>
              <a:defRPr b="1" sz="1200"/>
            </a:lvl4pPr>
            <a:lvl5pPr indent="-228600" lvl="4" marL="2286000" rtl="0" algn="l">
              <a:lnSpc>
                <a:spcPct val="140000"/>
              </a:lnSpc>
              <a:spcBef>
                <a:spcPts val="700"/>
              </a:spcBef>
              <a:spcAft>
                <a:spcPts val="0"/>
              </a:spcAft>
              <a:buClr>
                <a:srgbClr val="3F3F3F"/>
              </a:buClr>
              <a:buSzPts val="1200"/>
              <a:buNone/>
              <a:defRPr b="1" sz="1200"/>
            </a:lvl5pPr>
            <a:lvl6pPr indent="-228600" lvl="5" marL="2743200" rtl="0" algn="l">
              <a:lnSpc>
                <a:spcPct val="111000"/>
              </a:lnSpc>
              <a:spcBef>
                <a:spcPts val="700"/>
              </a:spcBef>
              <a:spcAft>
                <a:spcPts val="0"/>
              </a:spcAft>
              <a:buClr>
                <a:srgbClr val="657C95"/>
              </a:buClr>
              <a:buSzPts val="1200"/>
              <a:buNone/>
              <a:defRPr b="1" sz="1200"/>
            </a:lvl6pPr>
            <a:lvl7pPr indent="-228600" lvl="6" marL="3200400" rtl="0" algn="l">
              <a:lnSpc>
                <a:spcPct val="111000"/>
              </a:lnSpc>
              <a:spcBef>
                <a:spcPts val="700"/>
              </a:spcBef>
              <a:spcAft>
                <a:spcPts val="0"/>
              </a:spcAft>
              <a:buClr>
                <a:srgbClr val="657C95"/>
              </a:buClr>
              <a:buSzPts val="1200"/>
              <a:buNone/>
              <a:defRPr b="1" sz="1200"/>
            </a:lvl7pPr>
            <a:lvl8pPr indent="-228600" lvl="7" marL="3657600" rtl="0" algn="l">
              <a:lnSpc>
                <a:spcPct val="111000"/>
              </a:lnSpc>
              <a:spcBef>
                <a:spcPts val="700"/>
              </a:spcBef>
              <a:spcAft>
                <a:spcPts val="0"/>
              </a:spcAft>
              <a:buClr>
                <a:srgbClr val="657C95"/>
              </a:buClr>
              <a:buSzPts val="1200"/>
              <a:buNone/>
              <a:defRPr b="1" sz="1200"/>
            </a:lvl8pPr>
            <a:lvl9pPr indent="-228600" lvl="8" marL="4114800" rtl="0" algn="l">
              <a:lnSpc>
                <a:spcPct val="111000"/>
              </a:lnSpc>
              <a:spcBef>
                <a:spcPts val="700"/>
              </a:spcBef>
              <a:spcAft>
                <a:spcPts val="0"/>
              </a:spcAft>
              <a:buClr>
                <a:srgbClr val="657C95"/>
              </a:buClr>
              <a:buSzPts val="1200"/>
              <a:buNone/>
              <a:defRPr b="1" sz="1200"/>
            </a:lvl9pPr>
          </a:lstStyle>
          <a:p/>
        </p:txBody>
      </p:sp>
      <p:sp>
        <p:nvSpPr>
          <p:cNvPr id="320" name="Google Shape;320;p58"/>
          <p:cNvSpPr txBox="1"/>
          <p:nvPr>
            <p:ph idx="2" type="body"/>
          </p:nvPr>
        </p:nvSpPr>
        <p:spPr>
          <a:xfrm>
            <a:off x="4032501" y="837149"/>
            <a:ext cx="4624800" cy="15465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321" name="Google Shape;321;p58"/>
          <p:cNvSpPr txBox="1"/>
          <p:nvPr>
            <p:ph idx="3" type="body"/>
          </p:nvPr>
        </p:nvSpPr>
        <p:spPr>
          <a:xfrm>
            <a:off x="4032501" y="2717324"/>
            <a:ext cx="4624800" cy="342900"/>
          </a:xfrm>
          <a:prstGeom prst="rect">
            <a:avLst/>
          </a:prstGeom>
          <a:noFill/>
          <a:ln>
            <a:noFill/>
          </a:ln>
        </p:spPr>
        <p:txBody>
          <a:bodyPr anchorCtr="0" anchor="b" bIns="68575" lIns="82300" spcFirstLastPara="1" rIns="82300" wrap="square" tIns="82300">
            <a:noAutofit/>
          </a:bodyPr>
          <a:lstStyle>
            <a:lvl1pPr indent="-228600" lvl="0" marL="457200" rtl="0" algn="l">
              <a:lnSpc>
                <a:spcPct val="99000"/>
              </a:lnSpc>
              <a:spcBef>
                <a:spcPts val="700"/>
              </a:spcBef>
              <a:spcAft>
                <a:spcPts val="0"/>
              </a:spcAft>
              <a:buClr>
                <a:schemeClr val="accent1"/>
              </a:buClr>
              <a:buSzPts val="1400"/>
              <a:buNone/>
              <a:defRPr b="1" sz="1400" cap="none">
                <a:solidFill>
                  <a:schemeClr val="accent1"/>
                </a:solidFill>
                <a:latin typeface="Meiryo"/>
                <a:ea typeface="Meiryo"/>
                <a:cs typeface="Meiryo"/>
                <a:sym typeface="Meiryo"/>
              </a:defRPr>
            </a:lvl1pPr>
            <a:lvl2pPr indent="-228600" lvl="1" marL="914400" rtl="0" algn="l">
              <a:lnSpc>
                <a:spcPct val="140000"/>
              </a:lnSpc>
              <a:spcBef>
                <a:spcPts val="700"/>
              </a:spcBef>
              <a:spcAft>
                <a:spcPts val="0"/>
              </a:spcAft>
              <a:buClr>
                <a:srgbClr val="3F3F3F"/>
              </a:buClr>
              <a:buSzPts val="1500"/>
              <a:buNone/>
              <a:defRPr b="1" sz="1500"/>
            </a:lvl2pPr>
            <a:lvl3pPr indent="-228600" lvl="2" marL="1371600" rtl="0" algn="l">
              <a:lnSpc>
                <a:spcPct val="140000"/>
              </a:lnSpc>
              <a:spcBef>
                <a:spcPts val="700"/>
              </a:spcBef>
              <a:spcAft>
                <a:spcPts val="0"/>
              </a:spcAft>
              <a:buClr>
                <a:srgbClr val="3F3F3F"/>
              </a:buClr>
              <a:buSzPts val="1400"/>
              <a:buNone/>
              <a:defRPr b="1" sz="1400"/>
            </a:lvl3pPr>
            <a:lvl4pPr indent="-228600" lvl="3" marL="1828800" rtl="0" algn="l">
              <a:lnSpc>
                <a:spcPct val="140000"/>
              </a:lnSpc>
              <a:spcBef>
                <a:spcPts val="700"/>
              </a:spcBef>
              <a:spcAft>
                <a:spcPts val="0"/>
              </a:spcAft>
              <a:buClr>
                <a:srgbClr val="3F3F3F"/>
              </a:buClr>
              <a:buSzPts val="1200"/>
              <a:buNone/>
              <a:defRPr b="1" sz="1200"/>
            </a:lvl4pPr>
            <a:lvl5pPr indent="-228600" lvl="4" marL="2286000" rtl="0" algn="l">
              <a:lnSpc>
                <a:spcPct val="140000"/>
              </a:lnSpc>
              <a:spcBef>
                <a:spcPts val="700"/>
              </a:spcBef>
              <a:spcAft>
                <a:spcPts val="0"/>
              </a:spcAft>
              <a:buClr>
                <a:srgbClr val="3F3F3F"/>
              </a:buClr>
              <a:buSzPts val="1200"/>
              <a:buNone/>
              <a:defRPr b="1" sz="1200"/>
            </a:lvl5pPr>
            <a:lvl6pPr indent="-228600" lvl="5" marL="2743200" rtl="0" algn="l">
              <a:lnSpc>
                <a:spcPct val="111000"/>
              </a:lnSpc>
              <a:spcBef>
                <a:spcPts val="700"/>
              </a:spcBef>
              <a:spcAft>
                <a:spcPts val="0"/>
              </a:spcAft>
              <a:buClr>
                <a:srgbClr val="657C95"/>
              </a:buClr>
              <a:buSzPts val="1200"/>
              <a:buNone/>
              <a:defRPr b="1" sz="1200"/>
            </a:lvl6pPr>
            <a:lvl7pPr indent="-228600" lvl="6" marL="3200400" rtl="0" algn="l">
              <a:lnSpc>
                <a:spcPct val="111000"/>
              </a:lnSpc>
              <a:spcBef>
                <a:spcPts val="700"/>
              </a:spcBef>
              <a:spcAft>
                <a:spcPts val="0"/>
              </a:spcAft>
              <a:buClr>
                <a:srgbClr val="657C95"/>
              </a:buClr>
              <a:buSzPts val="1200"/>
              <a:buNone/>
              <a:defRPr b="1" sz="1200"/>
            </a:lvl7pPr>
            <a:lvl8pPr indent="-228600" lvl="7" marL="3657600" rtl="0" algn="l">
              <a:lnSpc>
                <a:spcPct val="111000"/>
              </a:lnSpc>
              <a:spcBef>
                <a:spcPts val="700"/>
              </a:spcBef>
              <a:spcAft>
                <a:spcPts val="0"/>
              </a:spcAft>
              <a:buClr>
                <a:srgbClr val="657C95"/>
              </a:buClr>
              <a:buSzPts val="1200"/>
              <a:buNone/>
              <a:defRPr b="1" sz="1200"/>
            </a:lvl8pPr>
            <a:lvl9pPr indent="-228600" lvl="8" marL="4114800" rtl="0" algn="l">
              <a:lnSpc>
                <a:spcPct val="111000"/>
              </a:lnSpc>
              <a:spcBef>
                <a:spcPts val="700"/>
              </a:spcBef>
              <a:spcAft>
                <a:spcPts val="0"/>
              </a:spcAft>
              <a:buClr>
                <a:srgbClr val="657C95"/>
              </a:buClr>
              <a:buSzPts val="1200"/>
              <a:buNone/>
              <a:defRPr b="1" sz="1200"/>
            </a:lvl9pPr>
          </a:lstStyle>
          <a:p/>
        </p:txBody>
      </p:sp>
      <p:sp>
        <p:nvSpPr>
          <p:cNvPr id="322" name="Google Shape;322;p58"/>
          <p:cNvSpPr txBox="1"/>
          <p:nvPr>
            <p:ph idx="4" type="body"/>
          </p:nvPr>
        </p:nvSpPr>
        <p:spPr>
          <a:xfrm>
            <a:off x="4032502" y="3076777"/>
            <a:ext cx="4624800" cy="15498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323" name="Google Shape;323;p58"/>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4" name="Google Shape;324;p58"/>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5" name="Google Shape;325;p58"/>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6" name="Google Shape;326;p58"/>
          <p:cNvSpPr txBox="1"/>
          <p:nvPr>
            <p:ph type="title"/>
          </p:nvPr>
        </p:nvSpPr>
        <p:spPr>
          <a:xfrm>
            <a:off x="482189" y="528835"/>
            <a:ext cx="2559000" cy="38982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7" name="Google Shape;327;p58"/>
          <p:cNvSpPr/>
          <p:nvPr/>
        </p:nvSpPr>
        <p:spPr>
          <a:xfrm rot="10800000">
            <a:off x="3520200" y="2547754"/>
            <a:ext cx="56238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8" name="Shape 328"/>
        <p:cNvGrpSpPr/>
        <p:nvPr/>
      </p:nvGrpSpPr>
      <p:grpSpPr>
        <a:xfrm>
          <a:off x="0" y="0"/>
          <a:ext cx="0" cy="0"/>
          <a:chOff x="0" y="0"/>
          <a:chExt cx="0" cy="0"/>
        </a:xfrm>
      </p:grpSpPr>
      <p:sp>
        <p:nvSpPr>
          <p:cNvPr id="329" name="Google Shape;329;p59"/>
          <p:cNvSpPr txBox="1"/>
          <p:nvPr>
            <p:ph type="title"/>
          </p:nvPr>
        </p:nvSpPr>
        <p:spPr>
          <a:xfrm>
            <a:off x="482189" y="528835"/>
            <a:ext cx="2559000" cy="38982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0" name="Google Shape;330;p59"/>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1" name="Google Shape;331;p59"/>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2" name="Google Shape;332;p59"/>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2"/>
        </a:solidFill>
      </p:bgPr>
    </p:bg>
    <p:spTree>
      <p:nvGrpSpPr>
        <p:cNvPr id="333" name="Shape 333"/>
        <p:cNvGrpSpPr/>
        <p:nvPr/>
      </p:nvGrpSpPr>
      <p:grpSpPr>
        <a:xfrm>
          <a:off x="0" y="0"/>
          <a:ext cx="0" cy="0"/>
          <a:chOff x="0" y="0"/>
          <a:chExt cx="0" cy="0"/>
        </a:xfrm>
      </p:grpSpPr>
      <p:sp>
        <p:nvSpPr>
          <p:cNvPr id="334" name="Google Shape;334;p60"/>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5" name="Google Shape;335;p60"/>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6" name="Google Shape;336;p60"/>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37" name="Shape 337"/>
        <p:cNvGrpSpPr/>
        <p:nvPr/>
      </p:nvGrpSpPr>
      <p:grpSpPr>
        <a:xfrm>
          <a:off x="0" y="0"/>
          <a:ext cx="0" cy="0"/>
          <a:chOff x="0" y="0"/>
          <a:chExt cx="0" cy="0"/>
        </a:xfrm>
      </p:grpSpPr>
      <p:sp>
        <p:nvSpPr>
          <p:cNvPr id="338" name="Google Shape;338;p61"/>
          <p:cNvSpPr/>
          <p:nvPr/>
        </p:nvSpPr>
        <p:spPr>
          <a:xfrm>
            <a:off x="0" y="0"/>
            <a:ext cx="6186300" cy="5143500"/>
          </a:xfrm>
          <a:prstGeom prst="rect">
            <a:avLst/>
          </a:prstGeom>
          <a:solidFill>
            <a:schemeClr val="lt1">
              <a:alpha val="7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339" name="Google Shape;339;p61"/>
          <p:cNvSpPr txBox="1"/>
          <p:nvPr>
            <p:ph type="title"/>
          </p:nvPr>
        </p:nvSpPr>
        <p:spPr>
          <a:xfrm>
            <a:off x="6564761" y="480059"/>
            <a:ext cx="2097000" cy="1914000"/>
          </a:xfrm>
          <a:prstGeom prst="rect">
            <a:avLst/>
          </a:prstGeom>
          <a:noFill/>
          <a:ln>
            <a:noFill/>
          </a:ln>
        </p:spPr>
        <p:txBody>
          <a:bodyPr anchorCtr="0" anchor="b" bIns="68575" lIns="82300" spcFirstLastPara="1" rIns="82300" wrap="square" tIns="82300">
            <a:noAutofit/>
          </a:bodyPr>
          <a:lstStyle>
            <a:lvl1pPr lvl="0" rtl="0" algn="l">
              <a:lnSpc>
                <a:spcPct val="135000"/>
              </a:lnSpc>
              <a:spcBef>
                <a:spcPts val="0"/>
              </a:spcBef>
              <a:spcAft>
                <a:spcPts val="0"/>
              </a:spcAft>
              <a:buClr>
                <a:srgbClr val="3F3F3F"/>
              </a:buClr>
              <a:buSzPts val="2400"/>
              <a:buFont typeface="Meiryo"/>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0" name="Google Shape;340;p61"/>
          <p:cNvSpPr txBox="1"/>
          <p:nvPr>
            <p:ph idx="1" type="body"/>
          </p:nvPr>
        </p:nvSpPr>
        <p:spPr>
          <a:xfrm>
            <a:off x="479114" y="480058"/>
            <a:ext cx="5227200" cy="40917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500"/>
              <a:buNone/>
              <a:defRPr sz="1500"/>
            </a:lvl1pPr>
            <a:lvl2pPr indent="-228600" lvl="1" marL="914400" rtl="0" algn="l">
              <a:lnSpc>
                <a:spcPct val="140000"/>
              </a:lnSpc>
              <a:spcBef>
                <a:spcPts val="700"/>
              </a:spcBef>
              <a:spcAft>
                <a:spcPts val="0"/>
              </a:spcAft>
              <a:buClr>
                <a:srgbClr val="3F3F3F"/>
              </a:buClr>
              <a:buSzPts val="1400"/>
              <a:buNone/>
              <a:defRPr sz="1400"/>
            </a:lvl2pPr>
            <a:lvl3pPr indent="-304800" lvl="2" marL="1371600" rtl="0" algn="l">
              <a:lnSpc>
                <a:spcPct val="140000"/>
              </a:lnSpc>
              <a:spcBef>
                <a:spcPts val="700"/>
              </a:spcBef>
              <a:spcAft>
                <a:spcPts val="0"/>
              </a:spcAft>
              <a:buClr>
                <a:srgbClr val="3F3F3F"/>
              </a:buClr>
              <a:buSzPts val="1200"/>
              <a:buChar char="–"/>
              <a:defRPr sz="1200"/>
            </a:lvl3pPr>
            <a:lvl4pPr indent="-298450" lvl="3" marL="1828800" rtl="0" algn="l">
              <a:lnSpc>
                <a:spcPct val="140000"/>
              </a:lnSpc>
              <a:spcBef>
                <a:spcPts val="700"/>
              </a:spcBef>
              <a:spcAft>
                <a:spcPts val="0"/>
              </a:spcAft>
              <a:buClr>
                <a:srgbClr val="3F3F3F"/>
              </a:buClr>
              <a:buSzPts val="1100"/>
              <a:buChar char="–"/>
              <a:defRPr sz="1100"/>
            </a:lvl4pPr>
            <a:lvl5pPr indent="-298450" lvl="4" marL="2286000" rtl="0" algn="l">
              <a:lnSpc>
                <a:spcPct val="140000"/>
              </a:lnSpc>
              <a:spcBef>
                <a:spcPts val="700"/>
              </a:spcBef>
              <a:spcAft>
                <a:spcPts val="0"/>
              </a:spcAft>
              <a:buClr>
                <a:srgbClr val="3F3F3F"/>
              </a:buClr>
              <a:buSzPts val="1100"/>
              <a:buChar char="–"/>
              <a:defRPr sz="1100"/>
            </a:lvl5pPr>
            <a:lvl6pPr indent="-298450" lvl="5" marL="2743200" rtl="0" algn="l">
              <a:lnSpc>
                <a:spcPct val="111000"/>
              </a:lnSpc>
              <a:spcBef>
                <a:spcPts val="700"/>
              </a:spcBef>
              <a:spcAft>
                <a:spcPts val="0"/>
              </a:spcAft>
              <a:buClr>
                <a:srgbClr val="657C95"/>
              </a:buClr>
              <a:buSzPts val="1100"/>
              <a:buChar char="–"/>
              <a:defRPr sz="1100"/>
            </a:lvl6pPr>
            <a:lvl7pPr indent="-298450" lvl="6" marL="3200400" rtl="0" algn="l">
              <a:lnSpc>
                <a:spcPct val="111000"/>
              </a:lnSpc>
              <a:spcBef>
                <a:spcPts val="700"/>
              </a:spcBef>
              <a:spcAft>
                <a:spcPts val="0"/>
              </a:spcAft>
              <a:buClr>
                <a:srgbClr val="657C95"/>
              </a:buClr>
              <a:buSzPts val="1100"/>
              <a:buChar char="–"/>
              <a:defRPr sz="1100"/>
            </a:lvl7pPr>
            <a:lvl8pPr indent="-298450" lvl="7" marL="3657600" rtl="0" algn="l">
              <a:lnSpc>
                <a:spcPct val="111000"/>
              </a:lnSpc>
              <a:spcBef>
                <a:spcPts val="700"/>
              </a:spcBef>
              <a:spcAft>
                <a:spcPts val="0"/>
              </a:spcAft>
              <a:buClr>
                <a:srgbClr val="657C95"/>
              </a:buClr>
              <a:buSzPts val="1100"/>
              <a:buChar char="–"/>
              <a:defRPr sz="1100"/>
            </a:lvl8pPr>
            <a:lvl9pPr indent="-298450" lvl="8" marL="4114800" rtl="0" algn="l">
              <a:lnSpc>
                <a:spcPct val="111000"/>
              </a:lnSpc>
              <a:spcBef>
                <a:spcPts val="700"/>
              </a:spcBef>
              <a:spcAft>
                <a:spcPts val="0"/>
              </a:spcAft>
              <a:buClr>
                <a:srgbClr val="657C95"/>
              </a:buClr>
              <a:buSzPts val="1100"/>
              <a:buChar char="–"/>
              <a:defRPr sz="1100"/>
            </a:lvl9pPr>
          </a:lstStyle>
          <a:p/>
        </p:txBody>
      </p:sp>
      <p:sp>
        <p:nvSpPr>
          <p:cNvPr id="341" name="Google Shape;341;p61"/>
          <p:cNvSpPr txBox="1"/>
          <p:nvPr>
            <p:ph idx="2" type="body"/>
          </p:nvPr>
        </p:nvSpPr>
        <p:spPr>
          <a:xfrm>
            <a:off x="6564761" y="2417852"/>
            <a:ext cx="2097000" cy="2154300"/>
          </a:xfrm>
          <a:prstGeom prst="rect">
            <a:avLst/>
          </a:prstGeom>
          <a:noFill/>
          <a:ln>
            <a:noFill/>
          </a:ln>
        </p:spPr>
        <p:txBody>
          <a:bodyPr anchorCtr="0" anchor="t" bIns="68575" lIns="82300" spcFirstLastPara="1" rIns="82300" wrap="square" tIns="82300">
            <a:noAutofit/>
          </a:bodyPr>
          <a:lstStyle>
            <a:lvl1pPr indent="-228600" lvl="0" marL="457200" rtl="0" algn="l">
              <a:lnSpc>
                <a:spcPct val="140000"/>
              </a:lnSpc>
              <a:spcBef>
                <a:spcPts val="1100"/>
              </a:spcBef>
              <a:spcAft>
                <a:spcPts val="0"/>
              </a:spcAft>
              <a:buClr>
                <a:srgbClr val="3F3F3F"/>
              </a:buClr>
              <a:buSzPts val="1400"/>
              <a:buNone/>
              <a:defRPr b="0" sz="1400"/>
            </a:lvl1pPr>
            <a:lvl2pPr indent="-228600" lvl="1" marL="914400" rtl="0" algn="l">
              <a:lnSpc>
                <a:spcPct val="140000"/>
              </a:lnSpc>
              <a:spcBef>
                <a:spcPts val="700"/>
              </a:spcBef>
              <a:spcAft>
                <a:spcPts val="0"/>
              </a:spcAft>
              <a:buClr>
                <a:srgbClr val="3F3F3F"/>
              </a:buClr>
              <a:buSzPts val="1100"/>
              <a:buNone/>
              <a:defRPr sz="1100"/>
            </a:lvl2pPr>
            <a:lvl3pPr indent="-228600" lvl="2" marL="1371600" rtl="0" algn="l">
              <a:lnSpc>
                <a:spcPct val="140000"/>
              </a:lnSpc>
              <a:spcBef>
                <a:spcPts val="700"/>
              </a:spcBef>
              <a:spcAft>
                <a:spcPts val="0"/>
              </a:spcAft>
              <a:buClr>
                <a:srgbClr val="3F3F3F"/>
              </a:buClr>
              <a:buSzPts val="900"/>
              <a:buNone/>
              <a:defRPr sz="900"/>
            </a:lvl3pPr>
            <a:lvl4pPr indent="-228600" lvl="3" marL="1828800" rtl="0" algn="l">
              <a:lnSpc>
                <a:spcPct val="140000"/>
              </a:lnSpc>
              <a:spcBef>
                <a:spcPts val="700"/>
              </a:spcBef>
              <a:spcAft>
                <a:spcPts val="0"/>
              </a:spcAft>
              <a:buClr>
                <a:srgbClr val="3F3F3F"/>
              </a:buClr>
              <a:buSzPts val="800"/>
              <a:buNone/>
              <a:defRPr sz="800"/>
            </a:lvl4pPr>
            <a:lvl5pPr indent="-228600" lvl="4" marL="2286000" rtl="0" algn="l">
              <a:lnSpc>
                <a:spcPct val="140000"/>
              </a:lnSpc>
              <a:spcBef>
                <a:spcPts val="700"/>
              </a:spcBef>
              <a:spcAft>
                <a:spcPts val="0"/>
              </a:spcAft>
              <a:buClr>
                <a:srgbClr val="3F3F3F"/>
              </a:buClr>
              <a:buSzPts val="800"/>
              <a:buNone/>
              <a:defRPr sz="800"/>
            </a:lvl5pPr>
            <a:lvl6pPr indent="-228600" lvl="5" marL="2743200" rtl="0" algn="l">
              <a:lnSpc>
                <a:spcPct val="111000"/>
              </a:lnSpc>
              <a:spcBef>
                <a:spcPts val="700"/>
              </a:spcBef>
              <a:spcAft>
                <a:spcPts val="0"/>
              </a:spcAft>
              <a:buClr>
                <a:srgbClr val="657C95"/>
              </a:buClr>
              <a:buSzPts val="800"/>
              <a:buNone/>
              <a:defRPr sz="800"/>
            </a:lvl6pPr>
            <a:lvl7pPr indent="-228600" lvl="6" marL="3200400" rtl="0" algn="l">
              <a:lnSpc>
                <a:spcPct val="111000"/>
              </a:lnSpc>
              <a:spcBef>
                <a:spcPts val="700"/>
              </a:spcBef>
              <a:spcAft>
                <a:spcPts val="0"/>
              </a:spcAft>
              <a:buClr>
                <a:srgbClr val="657C95"/>
              </a:buClr>
              <a:buSzPts val="800"/>
              <a:buNone/>
              <a:defRPr sz="800"/>
            </a:lvl7pPr>
            <a:lvl8pPr indent="-228600" lvl="7" marL="3657600" rtl="0" algn="l">
              <a:lnSpc>
                <a:spcPct val="111000"/>
              </a:lnSpc>
              <a:spcBef>
                <a:spcPts val="700"/>
              </a:spcBef>
              <a:spcAft>
                <a:spcPts val="0"/>
              </a:spcAft>
              <a:buClr>
                <a:srgbClr val="657C95"/>
              </a:buClr>
              <a:buSzPts val="800"/>
              <a:buNone/>
              <a:defRPr sz="800"/>
            </a:lvl8pPr>
            <a:lvl9pPr indent="-228600" lvl="8" marL="4114800" rtl="0" algn="l">
              <a:lnSpc>
                <a:spcPct val="111000"/>
              </a:lnSpc>
              <a:spcBef>
                <a:spcPts val="700"/>
              </a:spcBef>
              <a:spcAft>
                <a:spcPts val="0"/>
              </a:spcAft>
              <a:buClr>
                <a:srgbClr val="657C95"/>
              </a:buClr>
              <a:buSzPts val="800"/>
              <a:buNone/>
              <a:defRPr sz="800"/>
            </a:lvl9pPr>
          </a:lstStyle>
          <a:p/>
        </p:txBody>
      </p:sp>
      <p:sp>
        <p:nvSpPr>
          <p:cNvPr id="342" name="Google Shape;342;p61"/>
          <p:cNvSpPr/>
          <p:nvPr/>
        </p:nvSpPr>
        <p:spPr>
          <a:xfrm rot="5400000">
            <a:off x="3638700" y="2547750"/>
            <a:ext cx="51435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343" name="Google Shape;343;p61"/>
          <p:cNvSpPr txBox="1"/>
          <p:nvPr>
            <p:ph idx="10" type="dt"/>
          </p:nvPr>
        </p:nvSpPr>
        <p:spPr>
          <a:xfrm>
            <a:off x="6564761" y="4732020"/>
            <a:ext cx="13008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4" name="Google Shape;344;p61"/>
          <p:cNvSpPr txBox="1"/>
          <p:nvPr>
            <p:ph idx="11" type="ftr"/>
          </p:nvPr>
        </p:nvSpPr>
        <p:spPr>
          <a:xfrm>
            <a:off x="479114" y="4732020"/>
            <a:ext cx="52455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5" name="Google Shape;345;p61"/>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46" name="Shape 346"/>
        <p:cNvGrpSpPr/>
        <p:nvPr/>
      </p:nvGrpSpPr>
      <p:grpSpPr>
        <a:xfrm>
          <a:off x="0" y="0"/>
          <a:ext cx="0" cy="0"/>
          <a:chOff x="0" y="0"/>
          <a:chExt cx="0" cy="0"/>
        </a:xfrm>
      </p:grpSpPr>
      <p:sp>
        <p:nvSpPr>
          <p:cNvPr id="347" name="Google Shape;347;p62"/>
          <p:cNvSpPr txBox="1"/>
          <p:nvPr>
            <p:ph type="title"/>
          </p:nvPr>
        </p:nvSpPr>
        <p:spPr>
          <a:xfrm>
            <a:off x="6626247" y="480059"/>
            <a:ext cx="2035500" cy="2021700"/>
          </a:xfrm>
          <a:prstGeom prst="rect">
            <a:avLst/>
          </a:prstGeom>
          <a:noFill/>
          <a:ln>
            <a:noFill/>
          </a:ln>
        </p:spPr>
        <p:txBody>
          <a:bodyPr anchorCtr="0" anchor="b" bIns="68575" lIns="82300" spcFirstLastPara="1" rIns="82300" wrap="square" tIns="82300">
            <a:noAutofit/>
          </a:bodyPr>
          <a:lstStyle>
            <a:lvl1pPr lvl="0" rtl="0" algn="l">
              <a:lnSpc>
                <a:spcPct val="104000"/>
              </a:lnSpc>
              <a:spcBef>
                <a:spcPts val="0"/>
              </a:spcBef>
              <a:spcAft>
                <a:spcPts val="0"/>
              </a:spcAft>
              <a:buClr>
                <a:srgbClr val="3F3F3F"/>
              </a:buClr>
              <a:buSzPts val="2600"/>
              <a:buFont typeface="Meiryo"/>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8" name="Google Shape;348;p62"/>
          <p:cNvSpPr/>
          <p:nvPr>
            <p:ph idx="2" type="pic"/>
          </p:nvPr>
        </p:nvSpPr>
        <p:spPr>
          <a:xfrm>
            <a:off x="0" y="0"/>
            <a:ext cx="6186300" cy="5143500"/>
          </a:xfrm>
          <a:prstGeom prst="rect">
            <a:avLst/>
          </a:prstGeom>
          <a:solidFill>
            <a:srgbClr val="D2D6D2"/>
          </a:solidFill>
          <a:ln>
            <a:noFill/>
          </a:ln>
        </p:spPr>
        <p:txBody>
          <a:bodyPr anchorCtr="0" anchor="t" bIns="68575" lIns="82300" spcFirstLastPara="1" rIns="82300" wrap="square" tIns="82300">
            <a:noAutofit/>
          </a:bodyPr>
          <a:lstStyle>
            <a:lvl1pPr lvl="0" marR="0" rtl="0" algn="l">
              <a:lnSpc>
                <a:spcPct val="140000"/>
              </a:lnSpc>
              <a:spcBef>
                <a:spcPts val="700"/>
              </a:spcBef>
              <a:spcAft>
                <a:spcPts val="0"/>
              </a:spcAft>
              <a:buClr>
                <a:srgbClr val="3F3F3F"/>
              </a:buClr>
              <a:buSzPts val="2400"/>
              <a:buFont typeface="Corbel"/>
              <a:buNone/>
              <a:defRPr b="1" i="0" sz="2400" u="none" cap="none" strike="noStrike">
                <a:solidFill>
                  <a:srgbClr val="3F3F3F"/>
                </a:solidFill>
                <a:latin typeface="Meiryo"/>
                <a:ea typeface="Meiryo"/>
                <a:cs typeface="Meiryo"/>
                <a:sym typeface="Meiryo"/>
              </a:defRPr>
            </a:lvl1pPr>
            <a:lvl2pPr lvl="1" marR="0" rtl="0" algn="l">
              <a:lnSpc>
                <a:spcPct val="140000"/>
              </a:lnSpc>
              <a:spcBef>
                <a:spcPts val="700"/>
              </a:spcBef>
              <a:spcAft>
                <a:spcPts val="0"/>
              </a:spcAft>
              <a:buClr>
                <a:srgbClr val="3F3F3F"/>
              </a:buClr>
              <a:buSzPts val="2100"/>
              <a:buFont typeface="Corbel"/>
              <a:buNone/>
              <a:defRPr b="0" i="0" sz="2100" u="none" cap="none" strike="noStrike">
                <a:solidFill>
                  <a:srgbClr val="3F3F3F"/>
                </a:solidFill>
                <a:latin typeface="Meiryo"/>
                <a:ea typeface="Meiryo"/>
                <a:cs typeface="Meiryo"/>
                <a:sym typeface="Meiryo"/>
              </a:defRPr>
            </a:lvl2pPr>
            <a:lvl3pPr lvl="2" marR="0" rtl="0" algn="l">
              <a:lnSpc>
                <a:spcPct val="140000"/>
              </a:lnSpc>
              <a:spcBef>
                <a:spcPts val="700"/>
              </a:spcBef>
              <a:spcAft>
                <a:spcPts val="0"/>
              </a:spcAft>
              <a:buClr>
                <a:srgbClr val="3F3F3F"/>
              </a:buClr>
              <a:buSzPts val="1800"/>
              <a:buFont typeface="Corbel"/>
              <a:buNone/>
              <a:defRPr b="0" i="1" sz="1800" u="none" cap="none" strike="noStrike">
                <a:solidFill>
                  <a:srgbClr val="3F3F3F"/>
                </a:solidFill>
                <a:latin typeface="Meiryo"/>
                <a:ea typeface="Meiryo"/>
                <a:cs typeface="Meiryo"/>
                <a:sym typeface="Meiryo"/>
              </a:defRPr>
            </a:lvl3pPr>
            <a:lvl4pPr lvl="3" marR="0" rtl="0" algn="l">
              <a:lnSpc>
                <a:spcPct val="140000"/>
              </a:lnSpc>
              <a:spcBef>
                <a:spcPts val="700"/>
              </a:spcBef>
              <a:spcAft>
                <a:spcPts val="0"/>
              </a:spcAft>
              <a:buClr>
                <a:srgbClr val="3F3F3F"/>
              </a:buClr>
              <a:buSzPts val="1500"/>
              <a:buFont typeface="Corbel"/>
              <a:buNone/>
              <a:defRPr b="0" i="0" sz="1500" u="none" cap="none" strike="noStrike">
                <a:solidFill>
                  <a:srgbClr val="3F3F3F"/>
                </a:solidFill>
                <a:latin typeface="Meiryo"/>
                <a:ea typeface="Meiryo"/>
                <a:cs typeface="Meiryo"/>
                <a:sym typeface="Meiryo"/>
              </a:defRPr>
            </a:lvl4pPr>
            <a:lvl5pPr lvl="4" marR="0" rtl="0" algn="l">
              <a:lnSpc>
                <a:spcPct val="140000"/>
              </a:lnSpc>
              <a:spcBef>
                <a:spcPts val="700"/>
              </a:spcBef>
              <a:spcAft>
                <a:spcPts val="0"/>
              </a:spcAft>
              <a:buClr>
                <a:srgbClr val="3F3F3F"/>
              </a:buClr>
              <a:buSzPts val="1500"/>
              <a:buFont typeface="Corbel"/>
              <a:buNone/>
              <a:defRPr b="0" i="1" sz="1500" u="none" cap="none" strike="noStrike">
                <a:solidFill>
                  <a:srgbClr val="3F3F3F"/>
                </a:solidFill>
                <a:latin typeface="Meiryo"/>
                <a:ea typeface="Meiryo"/>
                <a:cs typeface="Meiryo"/>
                <a:sym typeface="Meiryo"/>
              </a:defRPr>
            </a:lvl5pPr>
            <a:lvl6pPr lvl="5" marR="0" rtl="0" algn="l">
              <a:lnSpc>
                <a:spcPct val="111000"/>
              </a:lnSpc>
              <a:spcBef>
                <a:spcPts val="700"/>
              </a:spcBef>
              <a:spcAft>
                <a:spcPts val="0"/>
              </a:spcAft>
              <a:buClr>
                <a:srgbClr val="657C95"/>
              </a:buClr>
              <a:buSzPts val="1500"/>
              <a:buFont typeface="Corbel"/>
              <a:buNone/>
              <a:defRPr b="0" i="0" sz="1500" u="none" cap="none" strike="noStrike">
                <a:solidFill>
                  <a:srgbClr val="657C95"/>
                </a:solidFill>
                <a:latin typeface="Meiryo"/>
                <a:ea typeface="Meiryo"/>
                <a:cs typeface="Meiryo"/>
                <a:sym typeface="Meiryo"/>
              </a:defRPr>
            </a:lvl6pPr>
            <a:lvl7pPr lvl="6" marR="0" rtl="0" algn="l">
              <a:lnSpc>
                <a:spcPct val="111000"/>
              </a:lnSpc>
              <a:spcBef>
                <a:spcPts val="700"/>
              </a:spcBef>
              <a:spcAft>
                <a:spcPts val="0"/>
              </a:spcAft>
              <a:buClr>
                <a:srgbClr val="657C95"/>
              </a:buClr>
              <a:buSzPts val="1500"/>
              <a:buFont typeface="Corbel"/>
              <a:buNone/>
              <a:defRPr b="0" i="1" sz="1500" u="none" cap="none" strike="noStrike">
                <a:solidFill>
                  <a:srgbClr val="657C95"/>
                </a:solidFill>
                <a:latin typeface="Meiryo"/>
                <a:ea typeface="Meiryo"/>
                <a:cs typeface="Meiryo"/>
                <a:sym typeface="Meiryo"/>
              </a:defRPr>
            </a:lvl7pPr>
            <a:lvl8pPr lvl="7" marR="0" rtl="0" algn="l">
              <a:lnSpc>
                <a:spcPct val="111000"/>
              </a:lnSpc>
              <a:spcBef>
                <a:spcPts val="700"/>
              </a:spcBef>
              <a:spcAft>
                <a:spcPts val="0"/>
              </a:spcAft>
              <a:buClr>
                <a:srgbClr val="657C95"/>
              </a:buClr>
              <a:buSzPts val="1500"/>
              <a:buFont typeface="Corbel"/>
              <a:buNone/>
              <a:defRPr b="0" i="0" sz="1500" u="none" cap="none" strike="noStrike">
                <a:solidFill>
                  <a:srgbClr val="657C95"/>
                </a:solidFill>
                <a:latin typeface="Meiryo"/>
                <a:ea typeface="Meiryo"/>
                <a:cs typeface="Meiryo"/>
                <a:sym typeface="Meiryo"/>
              </a:defRPr>
            </a:lvl8pPr>
            <a:lvl9pPr lvl="8" marR="0" rtl="0" algn="l">
              <a:lnSpc>
                <a:spcPct val="111000"/>
              </a:lnSpc>
              <a:spcBef>
                <a:spcPts val="700"/>
              </a:spcBef>
              <a:spcAft>
                <a:spcPts val="0"/>
              </a:spcAft>
              <a:buClr>
                <a:srgbClr val="657C95"/>
              </a:buClr>
              <a:buSzPts val="1500"/>
              <a:buFont typeface="Corbel"/>
              <a:buNone/>
              <a:defRPr b="0" i="1" sz="1500" u="none" cap="none" strike="noStrike">
                <a:solidFill>
                  <a:srgbClr val="657C95"/>
                </a:solidFill>
                <a:latin typeface="Meiryo"/>
                <a:ea typeface="Meiryo"/>
                <a:cs typeface="Meiryo"/>
                <a:sym typeface="Meiryo"/>
              </a:defRPr>
            </a:lvl9pPr>
          </a:lstStyle>
          <a:p/>
        </p:txBody>
      </p:sp>
      <p:sp>
        <p:nvSpPr>
          <p:cNvPr id="349" name="Google Shape;349;p62"/>
          <p:cNvSpPr txBox="1"/>
          <p:nvPr>
            <p:ph idx="1" type="body"/>
          </p:nvPr>
        </p:nvSpPr>
        <p:spPr>
          <a:xfrm>
            <a:off x="6626247" y="2571750"/>
            <a:ext cx="2035500" cy="1881000"/>
          </a:xfrm>
          <a:prstGeom prst="rect">
            <a:avLst/>
          </a:prstGeom>
          <a:noFill/>
          <a:ln>
            <a:noFill/>
          </a:ln>
        </p:spPr>
        <p:txBody>
          <a:bodyPr anchorCtr="0" anchor="t" bIns="68575" lIns="82300" spcFirstLastPara="1" rIns="82300" wrap="square" tIns="82300">
            <a:noAutofit/>
          </a:bodyPr>
          <a:lstStyle>
            <a:lvl1pPr indent="-228600" lvl="0" marL="457200" rtl="0" algn="l">
              <a:lnSpc>
                <a:spcPct val="140000"/>
              </a:lnSpc>
              <a:spcBef>
                <a:spcPts val="1100"/>
              </a:spcBef>
              <a:spcAft>
                <a:spcPts val="0"/>
              </a:spcAft>
              <a:buClr>
                <a:srgbClr val="3F3F3F"/>
              </a:buClr>
              <a:buSzPts val="1400"/>
              <a:buNone/>
              <a:defRPr b="0" sz="1400"/>
            </a:lvl1pPr>
            <a:lvl2pPr indent="-228600" lvl="1" marL="914400" rtl="0" algn="l">
              <a:lnSpc>
                <a:spcPct val="140000"/>
              </a:lnSpc>
              <a:spcBef>
                <a:spcPts val="700"/>
              </a:spcBef>
              <a:spcAft>
                <a:spcPts val="0"/>
              </a:spcAft>
              <a:buClr>
                <a:srgbClr val="3F3F3F"/>
              </a:buClr>
              <a:buSzPts val="1100"/>
              <a:buNone/>
              <a:defRPr sz="1100"/>
            </a:lvl2pPr>
            <a:lvl3pPr indent="-228600" lvl="2" marL="1371600" rtl="0" algn="l">
              <a:lnSpc>
                <a:spcPct val="140000"/>
              </a:lnSpc>
              <a:spcBef>
                <a:spcPts val="700"/>
              </a:spcBef>
              <a:spcAft>
                <a:spcPts val="0"/>
              </a:spcAft>
              <a:buClr>
                <a:srgbClr val="3F3F3F"/>
              </a:buClr>
              <a:buSzPts val="900"/>
              <a:buNone/>
              <a:defRPr sz="900"/>
            </a:lvl3pPr>
            <a:lvl4pPr indent="-228600" lvl="3" marL="1828800" rtl="0" algn="l">
              <a:lnSpc>
                <a:spcPct val="140000"/>
              </a:lnSpc>
              <a:spcBef>
                <a:spcPts val="700"/>
              </a:spcBef>
              <a:spcAft>
                <a:spcPts val="0"/>
              </a:spcAft>
              <a:buClr>
                <a:srgbClr val="3F3F3F"/>
              </a:buClr>
              <a:buSzPts val="800"/>
              <a:buNone/>
              <a:defRPr sz="800"/>
            </a:lvl4pPr>
            <a:lvl5pPr indent="-228600" lvl="4" marL="2286000" rtl="0" algn="l">
              <a:lnSpc>
                <a:spcPct val="140000"/>
              </a:lnSpc>
              <a:spcBef>
                <a:spcPts val="700"/>
              </a:spcBef>
              <a:spcAft>
                <a:spcPts val="0"/>
              </a:spcAft>
              <a:buClr>
                <a:srgbClr val="3F3F3F"/>
              </a:buClr>
              <a:buSzPts val="800"/>
              <a:buNone/>
              <a:defRPr sz="800"/>
            </a:lvl5pPr>
            <a:lvl6pPr indent="-228600" lvl="5" marL="2743200" rtl="0" algn="l">
              <a:lnSpc>
                <a:spcPct val="111000"/>
              </a:lnSpc>
              <a:spcBef>
                <a:spcPts val="700"/>
              </a:spcBef>
              <a:spcAft>
                <a:spcPts val="0"/>
              </a:spcAft>
              <a:buClr>
                <a:srgbClr val="657C95"/>
              </a:buClr>
              <a:buSzPts val="800"/>
              <a:buNone/>
              <a:defRPr sz="800"/>
            </a:lvl6pPr>
            <a:lvl7pPr indent="-228600" lvl="6" marL="3200400" rtl="0" algn="l">
              <a:lnSpc>
                <a:spcPct val="111000"/>
              </a:lnSpc>
              <a:spcBef>
                <a:spcPts val="700"/>
              </a:spcBef>
              <a:spcAft>
                <a:spcPts val="0"/>
              </a:spcAft>
              <a:buClr>
                <a:srgbClr val="657C95"/>
              </a:buClr>
              <a:buSzPts val="800"/>
              <a:buNone/>
              <a:defRPr sz="800"/>
            </a:lvl7pPr>
            <a:lvl8pPr indent="-228600" lvl="7" marL="3657600" rtl="0" algn="l">
              <a:lnSpc>
                <a:spcPct val="111000"/>
              </a:lnSpc>
              <a:spcBef>
                <a:spcPts val="700"/>
              </a:spcBef>
              <a:spcAft>
                <a:spcPts val="0"/>
              </a:spcAft>
              <a:buClr>
                <a:srgbClr val="657C95"/>
              </a:buClr>
              <a:buSzPts val="800"/>
              <a:buNone/>
              <a:defRPr sz="800"/>
            </a:lvl8pPr>
            <a:lvl9pPr indent="-228600" lvl="8" marL="4114800" rtl="0" algn="l">
              <a:lnSpc>
                <a:spcPct val="111000"/>
              </a:lnSpc>
              <a:spcBef>
                <a:spcPts val="700"/>
              </a:spcBef>
              <a:spcAft>
                <a:spcPts val="0"/>
              </a:spcAft>
              <a:buClr>
                <a:srgbClr val="657C95"/>
              </a:buClr>
              <a:buSzPts val="800"/>
              <a:buNone/>
              <a:defRPr sz="800"/>
            </a:lvl9pPr>
          </a:lstStyle>
          <a:p/>
        </p:txBody>
      </p:sp>
      <p:sp>
        <p:nvSpPr>
          <p:cNvPr id="350" name="Google Shape;350;p62"/>
          <p:cNvSpPr/>
          <p:nvPr/>
        </p:nvSpPr>
        <p:spPr>
          <a:xfrm rot="5400000">
            <a:off x="3638700" y="2547750"/>
            <a:ext cx="51435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351" name="Google Shape;351;p62"/>
          <p:cNvSpPr txBox="1"/>
          <p:nvPr>
            <p:ph idx="10" type="dt"/>
          </p:nvPr>
        </p:nvSpPr>
        <p:spPr>
          <a:xfrm>
            <a:off x="6626248" y="4732020"/>
            <a:ext cx="12342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2" name="Google Shape;352;p62"/>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3" name="Google Shape;353;p62"/>
          <p:cNvSpPr txBox="1"/>
          <p:nvPr>
            <p:ph idx="11" type="ftr"/>
          </p:nvPr>
        </p:nvSpPr>
        <p:spPr>
          <a:xfrm>
            <a:off x="480060"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4" name="Shape 354"/>
        <p:cNvGrpSpPr/>
        <p:nvPr/>
      </p:nvGrpSpPr>
      <p:grpSpPr>
        <a:xfrm>
          <a:off x="0" y="0"/>
          <a:ext cx="0" cy="0"/>
          <a:chOff x="0" y="0"/>
          <a:chExt cx="0" cy="0"/>
        </a:xfrm>
      </p:grpSpPr>
      <p:sp>
        <p:nvSpPr>
          <p:cNvPr id="355" name="Google Shape;355;p63"/>
          <p:cNvSpPr txBox="1"/>
          <p:nvPr>
            <p:ph type="title"/>
          </p:nvPr>
        </p:nvSpPr>
        <p:spPr>
          <a:xfrm>
            <a:off x="482189" y="528835"/>
            <a:ext cx="2559000" cy="38982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6" name="Google Shape;356;p63"/>
          <p:cNvSpPr txBox="1"/>
          <p:nvPr>
            <p:ph idx="1" type="body"/>
          </p:nvPr>
        </p:nvSpPr>
        <p:spPr>
          <a:xfrm rot="5400000">
            <a:off x="4398062" y="163285"/>
            <a:ext cx="3898200" cy="46293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357" name="Google Shape;357;p63"/>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8" name="Google Shape;358;p63"/>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9" name="Google Shape;359;p63"/>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60" name="Shape 360"/>
        <p:cNvGrpSpPr/>
        <p:nvPr/>
      </p:nvGrpSpPr>
      <p:grpSpPr>
        <a:xfrm>
          <a:off x="0" y="0"/>
          <a:ext cx="0" cy="0"/>
          <a:chOff x="0" y="0"/>
          <a:chExt cx="0" cy="0"/>
        </a:xfrm>
      </p:grpSpPr>
      <p:sp>
        <p:nvSpPr>
          <p:cNvPr id="361" name="Google Shape;361;p64"/>
          <p:cNvSpPr txBox="1"/>
          <p:nvPr>
            <p:ph type="title"/>
          </p:nvPr>
        </p:nvSpPr>
        <p:spPr>
          <a:xfrm rot="5400000">
            <a:off x="5545343" y="1793428"/>
            <a:ext cx="4005000" cy="1178700"/>
          </a:xfrm>
          <a:prstGeom prst="rect">
            <a:avLst/>
          </a:prstGeom>
          <a:noFill/>
          <a:ln>
            <a:noFill/>
          </a:ln>
        </p:spPr>
        <p:txBody>
          <a:bodyPr anchorCtr="0" anchor="ctr" bIns="68575" lIns="82300" spcFirstLastPara="1" rIns="82300" wrap="square" tIns="82300">
            <a:noAutofit/>
          </a:bodyPr>
          <a:lstStyle>
            <a:lvl1pPr lvl="0" rtl="0" algn="l">
              <a:lnSpc>
                <a:spcPct val="150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2" name="Google Shape;362;p64"/>
          <p:cNvSpPr txBox="1"/>
          <p:nvPr>
            <p:ph idx="1" type="body"/>
          </p:nvPr>
        </p:nvSpPr>
        <p:spPr>
          <a:xfrm rot="5400000">
            <a:off x="2439208" y="154330"/>
            <a:ext cx="3991800" cy="4469700"/>
          </a:xfrm>
          <a:prstGeom prst="rect">
            <a:avLst/>
          </a:prstGeom>
          <a:noFill/>
          <a:ln>
            <a:noFill/>
          </a:ln>
        </p:spPr>
        <p:txBody>
          <a:bodyPr anchorCtr="0" anchor="ctr" bIns="68575" lIns="82300" spcFirstLastPara="1" rIns="82300" wrap="square" tIns="82300">
            <a:noAutofit/>
          </a:bodyPr>
          <a:lstStyle>
            <a:lvl1pPr indent="-228600" lvl="0" marL="457200" rtl="0" algn="l">
              <a:lnSpc>
                <a:spcPct val="140000"/>
              </a:lnSpc>
              <a:spcBef>
                <a:spcPts val="700"/>
              </a:spcBef>
              <a:spcAft>
                <a:spcPts val="0"/>
              </a:spcAft>
              <a:buClr>
                <a:srgbClr val="3F3F3F"/>
              </a:buClr>
              <a:buSzPts val="1400"/>
              <a:buNone/>
              <a:defRPr/>
            </a:lvl1pPr>
            <a:lvl2pPr indent="-228600" lvl="1" marL="914400" rtl="0" algn="l">
              <a:lnSpc>
                <a:spcPct val="140000"/>
              </a:lnSpc>
              <a:spcBef>
                <a:spcPts val="700"/>
              </a:spcBef>
              <a:spcAft>
                <a:spcPts val="0"/>
              </a:spcAft>
              <a:buClr>
                <a:srgbClr val="3F3F3F"/>
              </a:buClr>
              <a:buSzPts val="1400"/>
              <a:buNone/>
              <a:defRPr/>
            </a:lvl2pPr>
            <a:lvl3pPr indent="-317500" lvl="2" marL="1371600" rtl="0" algn="l">
              <a:lnSpc>
                <a:spcPct val="140000"/>
              </a:lnSpc>
              <a:spcBef>
                <a:spcPts val="700"/>
              </a:spcBef>
              <a:spcAft>
                <a:spcPts val="0"/>
              </a:spcAft>
              <a:buClr>
                <a:srgbClr val="3F3F3F"/>
              </a:buClr>
              <a:buSzPts val="1400"/>
              <a:buChar char="–"/>
              <a:defRPr/>
            </a:lvl3pPr>
            <a:lvl4pPr indent="-317500" lvl="3" marL="1828800" rtl="0" algn="l">
              <a:lnSpc>
                <a:spcPct val="140000"/>
              </a:lnSpc>
              <a:spcBef>
                <a:spcPts val="700"/>
              </a:spcBef>
              <a:spcAft>
                <a:spcPts val="0"/>
              </a:spcAft>
              <a:buClr>
                <a:srgbClr val="3F3F3F"/>
              </a:buClr>
              <a:buSzPts val="1400"/>
              <a:buChar char="–"/>
              <a:defRPr/>
            </a:lvl4pPr>
            <a:lvl5pPr indent="-317500" lvl="4" marL="2286000" rtl="0" algn="l">
              <a:lnSpc>
                <a:spcPct val="140000"/>
              </a:lnSpc>
              <a:spcBef>
                <a:spcPts val="700"/>
              </a:spcBef>
              <a:spcAft>
                <a:spcPts val="0"/>
              </a:spcAft>
              <a:buClr>
                <a:srgbClr val="3F3F3F"/>
              </a:buClr>
              <a:buSzPts val="1400"/>
              <a:buChar char="–"/>
              <a:defRPr/>
            </a:lvl5pPr>
            <a:lvl6pPr indent="-317500" lvl="5" marL="2743200" rtl="0" algn="l">
              <a:lnSpc>
                <a:spcPct val="111000"/>
              </a:lnSpc>
              <a:spcBef>
                <a:spcPts val="700"/>
              </a:spcBef>
              <a:spcAft>
                <a:spcPts val="0"/>
              </a:spcAft>
              <a:buClr>
                <a:srgbClr val="657C95"/>
              </a:buClr>
              <a:buSzPts val="1400"/>
              <a:buChar char="–"/>
              <a:defRPr/>
            </a:lvl6pPr>
            <a:lvl7pPr indent="-317500" lvl="6" marL="3200400" rtl="0" algn="l">
              <a:lnSpc>
                <a:spcPct val="111000"/>
              </a:lnSpc>
              <a:spcBef>
                <a:spcPts val="700"/>
              </a:spcBef>
              <a:spcAft>
                <a:spcPts val="0"/>
              </a:spcAft>
              <a:buClr>
                <a:srgbClr val="657C95"/>
              </a:buClr>
              <a:buSzPts val="1400"/>
              <a:buChar char="–"/>
              <a:defRPr/>
            </a:lvl7pPr>
            <a:lvl8pPr indent="-317500" lvl="7" marL="3657600" rtl="0" algn="l">
              <a:lnSpc>
                <a:spcPct val="111000"/>
              </a:lnSpc>
              <a:spcBef>
                <a:spcPts val="700"/>
              </a:spcBef>
              <a:spcAft>
                <a:spcPts val="0"/>
              </a:spcAft>
              <a:buClr>
                <a:srgbClr val="657C95"/>
              </a:buClr>
              <a:buSzPts val="1400"/>
              <a:buChar char="–"/>
              <a:defRPr/>
            </a:lvl8pPr>
            <a:lvl9pPr indent="-317500" lvl="8" marL="4114800" rtl="0" algn="l">
              <a:lnSpc>
                <a:spcPct val="111000"/>
              </a:lnSpc>
              <a:spcBef>
                <a:spcPts val="700"/>
              </a:spcBef>
              <a:spcAft>
                <a:spcPts val="0"/>
              </a:spcAft>
              <a:buClr>
                <a:srgbClr val="657C95"/>
              </a:buClr>
              <a:buSzPts val="1400"/>
              <a:buChar char="–"/>
              <a:defRPr/>
            </a:lvl9pPr>
          </a:lstStyle>
          <a:p/>
        </p:txBody>
      </p:sp>
      <p:sp>
        <p:nvSpPr>
          <p:cNvPr id="363" name="Google Shape;363;p64"/>
          <p:cNvSpPr txBox="1"/>
          <p:nvPr>
            <p:ph idx="10" type="dt"/>
          </p:nvPr>
        </p:nvSpPr>
        <p:spPr>
          <a:xfrm>
            <a:off x="6958474" y="4722461"/>
            <a:ext cx="1879500" cy="273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4" name="Google Shape;364;p64"/>
          <p:cNvSpPr txBox="1"/>
          <p:nvPr>
            <p:ph idx="11" type="ftr"/>
          </p:nvPr>
        </p:nvSpPr>
        <p:spPr>
          <a:xfrm>
            <a:off x="2200274" y="4722461"/>
            <a:ext cx="4469700" cy="273900"/>
          </a:xfrm>
          <a:prstGeom prst="rect">
            <a:avLst/>
          </a:prstGeom>
          <a:noFill/>
          <a:ln>
            <a:noFill/>
          </a:ln>
        </p:spPr>
        <p:txBody>
          <a:bodyPr anchorCtr="0" anchor="ctr" bIns="68575" lIns="82300" spcFirstLastPara="1" rIns="82300" wrap="square" tIns="823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5" name="Google Shape;365;p64"/>
          <p:cNvSpPr txBox="1"/>
          <p:nvPr>
            <p:ph idx="12" type="sldNum"/>
          </p:nvPr>
        </p:nvSpPr>
        <p:spPr>
          <a:xfrm rot="5400000">
            <a:off x="6551108" y="2139977"/>
            <a:ext cx="4037400" cy="453000"/>
          </a:xfrm>
          <a:prstGeom prst="rect">
            <a:avLst/>
          </a:prstGeom>
          <a:noFill/>
          <a:ln>
            <a:noFill/>
          </a:ln>
        </p:spPr>
        <p:txBody>
          <a:bodyPr anchorCtr="0" anchor="b" bIns="68575" lIns="82300" spcFirstLastPara="1" rIns="82300" wrap="square" tIns="82300">
            <a:noAutofit/>
          </a:bodyPr>
          <a:lstStyle>
            <a:lvl1pPr indent="0" lvl="0" marL="0" rtl="0" algn="l">
              <a:spcBef>
                <a:spcPts val="0"/>
              </a:spcBef>
              <a:buNone/>
              <a:defRPr b="1" i="0" sz="1200" u="none" cap="none" strike="noStrike">
                <a:solidFill>
                  <a:srgbClr val="3F3F3F"/>
                </a:solidFill>
                <a:latin typeface="Meiryo"/>
                <a:ea typeface="Meiryo"/>
                <a:cs typeface="Meiryo"/>
                <a:sym typeface="Meiryo"/>
              </a:defRPr>
            </a:lvl1pPr>
            <a:lvl2pPr indent="0" lvl="1" marL="0" rtl="0" algn="l">
              <a:spcBef>
                <a:spcPts val="0"/>
              </a:spcBef>
              <a:buNone/>
              <a:defRPr b="1" i="0" sz="1200" u="none" cap="none" strike="noStrike">
                <a:solidFill>
                  <a:srgbClr val="3F3F3F"/>
                </a:solidFill>
                <a:latin typeface="Meiryo"/>
                <a:ea typeface="Meiryo"/>
                <a:cs typeface="Meiryo"/>
                <a:sym typeface="Meiryo"/>
              </a:defRPr>
            </a:lvl2pPr>
            <a:lvl3pPr indent="0" lvl="2" marL="0" rtl="0" algn="l">
              <a:spcBef>
                <a:spcPts val="0"/>
              </a:spcBef>
              <a:buNone/>
              <a:defRPr b="1" i="0" sz="1200" u="none" cap="none" strike="noStrike">
                <a:solidFill>
                  <a:srgbClr val="3F3F3F"/>
                </a:solidFill>
                <a:latin typeface="Meiryo"/>
                <a:ea typeface="Meiryo"/>
                <a:cs typeface="Meiryo"/>
                <a:sym typeface="Meiryo"/>
              </a:defRPr>
            </a:lvl3pPr>
            <a:lvl4pPr indent="0" lvl="3" marL="0" rtl="0" algn="l">
              <a:spcBef>
                <a:spcPts val="0"/>
              </a:spcBef>
              <a:buNone/>
              <a:defRPr b="1" i="0" sz="1200" u="none" cap="none" strike="noStrike">
                <a:solidFill>
                  <a:srgbClr val="3F3F3F"/>
                </a:solidFill>
                <a:latin typeface="Meiryo"/>
                <a:ea typeface="Meiryo"/>
                <a:cs typeface="Meiryo"/>
                <a:sym typeface="Meiryo"/>
              </a:defRPr>
            </a:lvl4pPr>
            <a:lvl5pPr indent="0" lvl="4" marL="0" rtl="0" algn="l">
              <a:spcBef>
                <a:spcPts val="0"/>
              </a:spcBef>
              <a:buNone/>
              <a:defRPr b="1" i="0" sz="1200" u="none" cap="none" strike="noStrike">
                <a:solidFill>
                  <a:srgbClr val="3F3F3F"/>
                </a:solidFill>
                <a:latin typeface="Meiryo"/>
                <a:ea typeface="Meiryo"/>
                <a:cs typeface="Meiryo"/>
                <a:sym typeface="Meiryo"/>
              </a:defRPr>
            </a:lvl5pPr>
            <a:lvl6pPr indent="0" lvl="5" marL="0" rtl="0" algn="l">
              <a:spcBef>
                <a:spcPts val="0"/>
              </a:spcBef>
              <a:buNone/>
              <a:defRPr b="1" i="0" sz="1200" u="none" cap="none" strike="noStrike">
                <a:solidFill>
                  <a:srgbClr val="3F3F3F"/>
                </a:solidFill>
                <a:latin typeface="Meiryo"/>
                <a:ea typeface="Meiryo"/>
                <a:cs typeface="Meiryo"/>
                <a:sym typeface="Meiryo"/>
              </a:defRPr>
            </a:lvl6pPr>
            <a:lvl7pPr indent="0" lvl="6" marL="0" rtl="0" algn="l">
              <a:spcBef>
                <a:spcPts val="0"/>
              </a:spcBef>
              <a:buNone/>
              <a:defRPr b="1" i="0" sz="1200" u="none" cap="none" strike="noStrike">
                <a:solidFill>
                  <a:srgbClr val="3F3F3F"/>
                </a:solidFill>
                <a:latin typeface="Meiryo"/>
                <a:ea typeface="Meiryo"/>
                <a:cs typeface="Meiryo"/>
                <a:sym typeface="Meiryo"/>
              </a:defRPr>
            </a:lvl7pPr>
            <a:lvl8pPr indent="0" lvl="7" marL="0" rtl="0" algn="l">
              <a:spcBef>
                <a:spcPts val="0"/>
              </a:spcBef>
              <a:buNone/>
              <a:defRPr b="1" i="0" sz="1200" u="none" cap="none" strike="noStrike">
                <a:solidFill>
                  <a:srgbClr val="3F3F3F"/>
                </a:solidFill>
                <a:latin typeface="Meiryo"/>
                <a:ea typeface="Meiryo"/>
                <a:cs typeface="Meiryo"/>
                <a:sym typeface="Meiryo"/>
              </a:defRPr>
            </a:lvl8pPr>
            <a:lvl9pPr indent="0" lvl="8" marL="0" rtl="0" algn="l">
              <a:spcBef>
                <a:spcPts val="0"/>
              </a:spcBef>
              <a:buNone/>
              <a:defRPr b="1" i="0" sz="1200" u="none" cap="none" strike="noStrike">
                <a:solidFill>
                  <a:srgbClr val="3F3F3F"/>
                </a:solidFill>
                <a:latin typeface="Meiryo"/>
                <a:ea typeface="Meiryo"/>
                <a:cs typeface="Meiryo"/>
                <a:sym typeface="Meiryo"/>
              </a:defRPr>
            </a:lvl9pPr>
          </a:lstStyle>
          <a:p>
            <a:pPr indent="0" lvl="0" marL="0" rtl="0" algn="l">
              <a:spcBef>
                <a:spcPts val="0"/>
              </a:spcBef>
              <a:spcAft>
                <a:spcPts val="0"/>
              </a:spcAft>
              <a:buNone/>
            </a:pPr>
            <a:fld id="{00000000-1234-1234-1234-123412341234}" type="slidenum">
              <a:rPr lang="en"/>
              <a:t>‹#›</a:t>
            </a:fld>
            <a:endParaRPr/>
          </a:p>
        </p:txBody>
      </p:sp>
      <p:cxnSp>
        <p:nvCxnSpPr>
          <p:cNvPr id="366" name="Google Shape;366;p64" title="Rule Line"/>
          <p:cNvCxnSpPr/>
          <p:nvPr/>
        </p:nvCxnSpPr>
        <p:spPr>
          <a:xfrm>
            <a:off x="6833687" y="428627"/>
            <a:ext cx="0" cy="3956700"/>
          </a:xfrm>
          <a:prstGeom prst="straightConnector1">
            <a:avLst/>
          </a:prstGeom>
          <a:noFill/>
          <a:ln cap="flat" cmpd="sng" w="38100">
            <a:solidFill>
              <a:srgbClr val="595959"/>
            </a:solidFill>
            <a:prstDash val="solid"/>
            <a:round/>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3" name="Shape 373"/>
        <p:cNvGrpSpPr/>
        <p:nvPr/>
      </p:nvGrpSpPr>
      <p:grpSpPr>
        <a:xfrm>
          <a:off x="0" y="0"/>
          <a:ext cx="0" cy="0"/>
          <a:chOff x="0" y="0"/>
          <a:chExt cx="0" cy="0"/>
        </a:xfrm>
      </p:grpSpPr>
      <p:sp>
        <p:nvSpPr>
          <p:cNvPr id="374" name="Google Shape;374;p6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5" name="Google Shape;375;p6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76" name="Google Shape;376;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7" name="Google Shape;377;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8" name="Google Shape;378;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9" name="Shape 379"/>
        <p:cNvGrpSpPr/>
        <p:nvPr/>
      </p:nvGrpSpPr>
      <p:grpSpPr>
        <a:xfrm>
          <a:off x="0" y="0"/>
          <a:ext cx="0" cy="0"/>
          <a:chOff x="0" y="0"/>
          <a:chExt cx="0" cy="0"/>
        </a:xfrm>
      </p:grpSpPr>
      <p:sp>
        <p:nvSpPr>
          <p:cNvPr id="380" name="Google Shape;380;p6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1" name="Google Shape;381;p6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 name="Google Shape;382;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3" name="Google Shape;383;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4" name="Google Shape;384;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5" name="Shape 385"/>
        <p:cNvGrpSpPr/>
        <p:nvPr/>
      </p:nvGrpSpPr>
      <p:grpSpPr>
        <a:xfrm>
          <a:off x="0" y="0"/>
          <a:ext cx="0" cy="0"/>
          <a:chOff x="0" y="0"/>
          <a:chExt cx="0" cy="0"/>
        </a:xfrm>
      </p:grpSpPr>
      <p:sp>
        <p:nvSpPr>
          <p:cNvPr id="386" name="Google Shape;386;p6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7" name="Google Shape;387;p6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388" name="Google Shape;388;p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9" name="Google Shape;389;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0" name="Google Shape;390;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1" name="Shape 391"/>
        <p:cNvGrpSpPr/>
        <p:nvPr/>
      </p:nvGrpSpPr>
      <p:grpSpPr>
        <a:xfrm>
          <a:off x="0" y="0"/>
          <a:ext cx="0" cy="0"/>
          <a:chOff x="0" y="0"/>
          <a:chExt cx="0" cy="0"/>
        </a:xfrm>
      </p:grpSpPr>
      <p:sp>
        <p:nvSpPr>
          <p:cNvPr id="392" name="Google Shape;392;p6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3" name="Google Shape;393;p6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 name="Google Shape;394;p6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5" name="Google Shape;395;p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6" name="Google Shape;396;p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7" name="Google Shape;397;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8" name="Shape 398"/>
        <p:cNvGrpSpPr/>
        <p:nvPr/>
      </p:nvGrpSpPr>
      <p:grpSpPr>
        <a:xfrm>
          <a:off x="0" y="0"/>
          <a:ext cx="0" cy="0"/>
          <a:chOff x="0" y="0"/>
          <a:chExt cx="0" cy="0"/>
        </a:xfrm>
      </p:grpSpPr>
      <p:sp>
        <p:nvSpPr>
          <p:cNvPr id="399" name="Google Shape;399;p7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0" name="Google Shape;400;p7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1" name="Google Shape;401;p7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2" name="Google Shape;402;p7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3" name="Google Shape;403;p7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4" name="Google Shape;404;p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5" name="Google Shape;405;p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6" name="Google Shape;406;p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7" name="Shape 407"/>
        <p:cNvGrpSpPr/>
        <p:nvPr/>
      </p:nvGrpSpPr>
      <p:grpSpPr>
        <a:xfrm>
          <a:off x="0" y="0"/>
          <a:ext cx="0" cy="0"/>
          <a:chOff x="0" y="0"/>
          <a:chExt cx="0" cy="0"/>
        </a:xfrm>
      </p:grpSpPr>
      <p:sp>
        <p:nvSpPr>
          <p:cNvPr id="408" name="Google Shape;408;p7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9" name="Google Shape;409;p7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0" name="Google Shape;410;p7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1" name="Google Shape;411;p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2" name="Shape 412"/>
        <p:cNvGrpSpPr/>
        <p:nvPr/>
      </p:nvGrpSpPr>
      <p:grpSpPr>
        <a:xfrm>
          <a:off x="0" y="0"/>
          <a:ext cx="0" cy="0"/>
          <a:chOff x="0" y="0"/>
          <a:chExt cx="0" cy="0"/>
        </a:xfrm>
      </p:grpSpPr>
      <p:sp>
        <p:nvSpPr>
          <p:cNvPr id="413" name="Google Shape;413;p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4" name="Google Shape;414;p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5" name="Google Shape;415;p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6" name="Shape 416"/>
        <p:cNvGrpSpPr/>
        <p:nvPr/>
      </p:nvGrpSpPr>
      <p:grpSpPr>
        <a:xfrm>
          <a:off x="0" y="0"/>
          <a:ext cx="0" cy="0"/>
          <a:chOff x="0" y="0"/>
          <a:chExt cx="0" cy="0"/>
        </a:xfrm>
      </p:grpSpPr>
      <p:sp>
        <p:nvSpPr>
          <p:cNvPr id="417" name="Google Shape;417;p7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8" name="Google Shape;418;p7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19" name="Google Shape;419;p7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20" name="Google Shape;420;p7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1" name="Google Shape;421;p7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2" name="Google Shape;422;p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3" name="Shape 423"/>
        <p:cNvGrpSpPr/>
        <p:nvPr/>
      </p:nvGrpSpPr>
      <p:grpSpPr>
        <a:xfrm>
          <a:off x="0" y="0"/>
          <a:ext cx="0" cy="0"/>
          <a:chOff x="0" y="0"/>
          <a:chExt cx="0" cy="0"/>
        </a:xfrm>
      </p:grpSpPr>
      <p:sp>
        <p:nvSpPr>
          <p:cNvPr id="424" name="Google Shape;424;p7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5" name="Google Shape;425;p7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426" name="Google Shape;426;p7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27" name="Google Shape;427;p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8" name="Google Shape;428;p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9" name="Google Shape;429;p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0" name="Shape 430"/>
        <p:cNvGrpSpPr/>
        <p:nvPr/>
      </p:nvGrpSpPr>
      <p:grpSpPr>
        <a:xfrm>
          <a:off x="0" y="0"/>
          <a:ext cx="0" cy="0"/>
          <a:chOff x="0" y="0"/>
          <a:chExt cx="0" cy="0"/>
        </a:xfrm>
      </p:grpSpPr>
      <p:sp>
        <p:nvSpPr>
          <p:cNvPr id="431" name="Google Shape;431;p7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2" name="Google Shape;432;p7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3" name="Google Shape;433;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4" name="Google Shape;434;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5" name="Google Shape;435;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6" name="Shape 436"/>
        <p:cNvGrpSpPr/>
        <p:nvPr/>
      </p:nvGrpSpPr>
      <p:grpSpPr>
        <a:xfrm>
          <a:off x="0" y="0"/>
          <a:ext cx="0" cy="0"/>
          <a:chOff x="0" y="0"/>
          <a:chExt cx="0" cy="0"/>
        </a:xfrm>
      </p:grpSpPr>
      <p:sp>
        <p:nvSpPr>
          <p:cNvPr id="437" name="Google Shape;437;p7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8" name="Google Shape;438;p7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9" name="Google Shape;439;p7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0" name="Google Shape;440;p7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1" name="Google Shape;441;p7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8.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2" Type="http://schemas.openxmlformats.org/officeDocument/2006/relationships/theme" Target="../theme/theme1.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2" Type="http://schemas.openxmlformats.org/officeDocument/2006/relationships/theme" Target="../theme/theme7.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29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800"/>
              <a:buFont typeface="Montserrat"/>
              <a:buNone/>
              <a:defRPr sz="2800">
                <a:solidFill>
                  <a:srgbClr val="FFFFFF"/>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Font typeface="Montserrat"/>
              <a:buChar char="●"/>
              <a:defRPr sz="1800">
                <a:solidFill>
                  <a:srgbClr val="FFFFFF"/>
                </a:solidFill>
                <a:latin typeface="Montserrat"/>
                <a:ea typeface="Montserrat"/>
                <a:cs typeface="Montserrat"/>
                <a:sym typeface="Montserrat"/>
              </a:defRPr>
            </a:lvl1pPr>
            <a:lvl2pPr indent="-317500" lvl="1" marL="9144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2pPr>
            <a:lvl3pPr indent="-317500" lvl="2" marL="13716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3pPr>
            <a:lvl4pPr indent="-317500" lvl="3" marL="18288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4pPr>
            <a:lvl5pPr indent="-317500" lvl="4" marL="22860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5pPr>
            <a:lvl6pPr indent="-317500" lvl="5" marL="27432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6pPr>
            <a:lvl7pPr indent="-317500" lvl="6" marL="32004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7pPr>
            <a:lvl8pPr indent="-317500" lvl="7" marL="36576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8pPr>
            <a:lvl9pPr indent="-317500" lvl="8" marL="4114800">
              <a:lnSpc>
                <a:spcPct val="115000"/>
              </a:lnSpc>
              <a:spcBef>
                <a:spcPts val="1600"/>
              </a:spcBef>
              <a:spcAft>
                <a:spcPts val="1600"/>
              </a:spcAft>
              <a:buClr>
                <a:srgbClr val="FFFFFF"/>
              </a:buClr>
              <a:buSzPts val="1400"/>
              <a:buFont typeface="Montserrat"/>
              <a:buChar char="■"/>
              <a:defRPr>
                <a:solidFill>
                  <a:srgbClr val="FFFFFF"/>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311692" y="4498000"/>
            <a:ext cx="30543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Montserrat"/>
                <a:ea typeface="Montserrat"/>
                <a:cs typeface="Montserrat"/>
                <a:sym typeface="Montserrat"/>
              </a:rPr>
              <a:t>sbssonline.ca     @SBSSCouncil </a:t>
            </a:r>
            <a:endParaRPr>
              <a:solidFill>
                <a:srgbClr val="F3F3F3"/>
              </a:solidFill>
              <a:latin typeface="Montserrat"/>
              <a:ea typeface="Montserrat"/>
              <a:cs typeface="Montserrat"/>
              <a:sym typeface="Montserrat"/>
            </a:endParaRPr>
          </a:p>
        </p:txBody>
      </p:sp>
      <p:cxnSp>
        <p:nvCxnSpPr>
          <p:cNvPr id="10" name="Google Shape;10;p1"/>
          <p:cNvCxnSpPr/>
          <p:nvPr/>
        </p:nvCxnSpPr>
        <p:spPr>
          <a:xfrm>
            <a:off x="1688400" y="4564300"/>
            <a:ext cx="0" cy="267000"/>
          </a:xfrm>
          <a:prstGeom prst="straightConnector1">
            <a:avLst/>
          </a:prstGeom>
          <a:noFill/>
          <a:ln cap="flat" cmpd="sng" w="19050">
            <a:solidFill>
              <a:srgbClr val="FFFFFF"/>
            </a:solidFill>
            <a:prstDash val="solid"/>
            <a:round/>
            <a:headEnd len="med" w="med" type="none"/>
            <a:tailEnd len="med" w="med" type="none"/>
          </a:ln>
        </p:spPr>
      </p:cxnSp>
      <p:pic>
        <p:nvPicPr>
          <p:cNvPr id="11" name="Google Shape;11;p1"/>
          <p:cNvPicPr preferRelativeResize="0"/>
          <p:nvPr/>
        </p:nvPicPr>
        <p:blipFill>
          <a:blip r:embed="rId1">
            <a:alphaModFix/>
          </a:blip>
          <a:stretch>
            <a:fillRect/>
          </a:stretch>
        </p:blipFill>
        <p:spPr>
          <a:xfrm>
            <a:off x="7560575" y="4498000"/>
            <a:ext cx="1193649" cy="3996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8" name="Google Shape;58;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9" name="Google Shape;59;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6" name="Google Shape;76;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9"/>
          <p:cNvSpPr txBox="1"/>
          <p:nvPr>
            <p:ph type="title"/>
          </p:nvPr>
        </p:nvSpPr>
        <p:spPr>
          <a:xfrm>
            <a:off x="435894" y="528843"/>
            <a:ext cx="8272200" cy="8922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3F3F3F"/>
              </a:buClr>
              <a:buSzPts val="2400"/>
              <a:buFont typeface="Twentieth Century"/>
              <a:buNone/>
              <a:defRPr b="0" i="0" sz="2400" u="none" cap="none" strike="noStrike">
                <a:solidFill>
                  <a:srgbClr val="3F3F3F"/>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51" name="Google Shape;151;p29"/>
          <p:cNvSpPr txBox="1"/>
          <p:nvPr>
            <p:ph idx="1" type="body"/>
          </p:nvPr>
        </p:nvSpPr>
        <p:spPr>
          <a:xfrm>
            <a:off x="435894" y="1752001"/>
            <a:ext cx="8272200" cy="2739000"/>
          </a:xfrm>
          <a:prstGeom prst="rect">
            <a:avLst/>
          </a:prstGeom>
          <a:noFill/>
          <a:ln>
            <a:noFill/>
          </a:ln>
        </p:spPr>
        <p:txBody>
          <a:bodyPr anchorCtr="0" anchor="ctr" bIns="34275" lIns="68575" spcFirstLastPara="1" rIns="68575" wrap="square" tIns="34275">
            <a:noAutofit/>
          </a:bodyPr>
          <a:lstStyle>
            <a:lvl1pPr indent="-311150" lvl="0" marL="457200" marR="0" rtl="0" algn="l">
              <a:lnSpc>
                <a:spcPct val="110000"/>
              </a:lnSpc>
              <a:spcBef>
                <a:spcPts val="300"/>
              </a:spcBef>
              <a:spcAft>
                <a:spcPts val="0"/>
              </a:spcAft>
              <a:buClr>
                <a:schemeClr val="accent1"/>
              </a:buClr>
              <a:buSzPts val="1300"/>
              <a:buFont typeface="Noto Sans Symbols"/>
              <a:buChar char="◼"/>
              <a:defRPr b="0" i="0" sz="1400" u="none" cap="none" strike="noStrike">
                <a:solidFill>
                  <a:srgbClr val="3F3F3F"/>
                </a:solidFill>
                <a:latin typeface="Twentieth Century"/>
                <a:ea typeface="Twentieth Century"/>
                <a:cs typeface="Twentieth Century"/>
                <a:sym typeface="Twentieth Century"/>
              </a:defRPr>
            </a:lvl1pPr>
            <a:lvl2pPr indent="-304800" lvl="1" marL="914400" marR="0" rtl="0" algn="l">
              <a:lnSpc>
                <a:spcPct val="110000"/>
              </a:lnSpc>
              <a:spcBef>
                <a:spcPts val="500"/>
              </a:spcBef>
              <a:spcAft>
                <a:spcPts val="0"/>
              </a:spcAft>
              <a:buClr>
                <a:schemeClr val="accent1"/>
              </a:buClr>
              <a:buSzPts val="1200"/>
              <a:buFont typeface="Noto Sans Symbols"/>
              <a:buChar char="◼"/>
              <a:defRPr b="0" i="0" sz="1300" u="none" cap="none" strike="noStrike">
                <a:solidFill>
                  <a:srgbClr val="3F3F3F"/>
                </a:solidFill>
                <a:latin typeface="Twentieth Century"/>
                <a:ea typeface="Twentieth Century"/>
                <a:cs typeface="Twentieth Century"/>
                <a:sym typeface="Twentieth Century"/>
              </a:defRPr>
            </a:lvl2pPr>
            <a:lvl3pPr indent="-292100" lvl="2" marL="1371600" marR="0" rtl="0" algn="l">
              <a:lnSpc>
                <a:spcPct val="110000"/>
              </a:lnSpc>
              <a:spcBef>
                <a:spcPts val="500"/>
              </a:spcBef>
              <a:spcAft>
                <a:spcPts val="0"/>
              </a:spcAft>
              <a:buClr>
                <a:schemeClr val="accent1"/>
              </a:buClr>
              <a:buSzPts val="1000"/>
              <a:buFont typeface="Noto Sans Symbols"/>
              <a:buChar char="◼"/>
              <a:defRPr b="0" i="0" sz="1100" u="none" cap="none" strike="noStrike">
                <a:solidFill>
                  <a:srgbClr val="3F3F3F"/>
                </a:solidFill>
                <a:latin typeface="Twentieth Century"/>
                <a:ea typeface="Twentieth Century"/>
                <a:cs typeface="Twentieth Century"/>
                <a:sym typeface="Twentieth Century"/>
              </a:defRPr>
            </a:lvl3pPr>
            <a:lvl4pPr indent="-285750" lvl="3" marL="1828800" marR="0" rtl="0" algn="l">
              <a:lnSpc>
                <a:spcPct val="110000"/>
              </a:lnSpc>
              <a:spcBef>
                <a:spcPts val="500"/>
              </a:spcBef>
              <a:spcAft>
                <a:spcPts val="0"/>
              </a:spcAft>
              <a:buClr>
                <a:schemeClr val="accent1"/>
              </a:buClr>
              <a:buSzPts val="900"/>
              <a:buFont typeface="Noto Sans Symbols"/>
              <a:buChar char="◼"/>
              <a:defRPr b="0" i="0" sz="1000" u="none" cap="none" strike="noStrike">
                <a:solidFill>
                  <a:srgbClr val="3F3F3F"/>
                </a:solidFill>
                <a:latin typeface="Twentieth Century"/>
                <a:ea typeface="Twentieth Century"/>
                <a:cs typeface="Twentieth Century"/>
                <a:sym typeface="Twentieth Century"/>
              </a:defRPr>
            </a:lvl4pPr>
            <a:lvl5pPr indent="-285750" lvl="4" marL="2286000" marR="0" rtl="0" algn="l">
              <a:lnSpc>
                <a:spcPct val="110000"/>
              </a:lnSpc>
              <a:spcBef>
                <a:spcPts val="500"/>
              </a:spcBef>
              <a:spcAft>
                <a:spcPts val="0"/>
              </a:spcAft>
              <a:buClr>
                <a:schemeClr val="accent1"/>
              </a:buClr>
              <a:buSzPts val="900"/>
              <a:buFont typeface="Noto Sans Symbols"/>
              <a:buChar char="◼"/>
              <a:defRPr b="0" i="0" sz="1000" u="none" cap="none" strike="noStrike">
                <a:solidFill>
                  <a:srgbClr val="3F3F3F"/>
                </a:solidFill>
                <a:latin typeface="Twentieth Century"/>
                <a:ea typeface="Twentieth Century"/>
                <a:cs typeface="Twentieth Century"/>
                <a:sym typeface="Twentieth Century"/>
              </a:defRPr>
            </a:lvl5pPr>
            <a:lvl6pPr indent="-279400" lvl="5" marL="27432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6pPr>
            <a:lvl7pPr indent="-279400" lvl="6" marL="32004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7pPr>
            <a:lvl8pPr indent="-279400" lvl="7" marL="36576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8pPr>
            <a:lvl9pPr indent="-279400" lvl="8" marL="4114800" marR="0" rtl="0" algn="l">
              <a:spcBef>
                <a:spcPts val="500"/>
              </a:spcBef>
              <a:spcAft>
                <a:spcPts val="50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9pPr>
          </a:lstStyle>
          <a:p/>
        </p:txBody>
      </p:sp>
      <p:sp>
        <p:nvSpPr>
          <p:cNvPr id="152" name="Google Shape;152;p29"/>
          <p:cNvSpPr txBox="1"/>
          <p:nvPr>
            <p:ph idx="10" type="dt"/>
          </p:nvPr>
        </p:nvSpPr>
        <p:spPr>
          <a:xfrm>
            <a:off x="5704463" y="4817936"/>
            <a:ext cx="21336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3F3F3F"/>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9pPr>
          </a:lstStyle>
          <a:p/>
        </p:txBody>
      </p:sp>
      <p:sp>
        <p:nvSpPr>
          <p:cNvPr id="153" name="Google Shape;153;p29"/>
          <p:cNvSpPr txBox="1"/>
          <p:nvPr>
            <p:ph idx="11" type="ftr"/>
          </p:nvPr>
        </p:nvSpPr>
        <p:spPr>
          <a:xfrm>
            <a:off x="435894" y="4817936"/>
            <a:ext cx="51879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3F3F3F"/>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9pPr>
          </a:lstStyle>
          <a:p/>
        </p:txBody>
      </p:sp>
      <p:sp>
        <p:nvSpPr>
          <p:cNvPr id="154" name="Google Shape;154;p29"/>
          <p:cNvSpPr txBox="1"/>
          <p:nvPr>
            <p:ph idx="12" type="sldNum"/>
          </p:nvPr>
        </p:nvSpPr>
        <p:spPr>
          <a:xfrm>
            <a:off x="7918725" y="4817936"/>
            <a:ext cx="7893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1pPr>
            <a:lvl2pPr indent="0" lvl="1"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2pPr>
            <a:lvl3pPr indent="0" lvl="2"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3pPr>
            <a:lvl4pPr indent="0" lvl="3"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4pPr>
            <a:lvl5pPr indent="0" lvl="4"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5pPr>
            <a:lvl6pPr indent="0" lvl="5"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6pPr>
            <a:lvl7pPr indent="0" lvl="6"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7pPr>
            <a:lvl8pPr indent="0" lvl="7"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8pPr>
            <a:lvl9pPr indent="0" lvl="8" marL="0" marR="0" rtl="0" algn="r">
              <a:spcBef>
                <a:spcPts val="0"/>
              </a:spcBef>
              <a:buNone/>
              <a:defRPr b="0" i="0" sz="700" u="none" cap="none" strike="noStrike">
                <a:solidFill>
                  <a:srgbClr val="3F3F3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
        <p:nvSpPr>
          <p:cNvPr id="155" name="Google Shape;155;p29"/>
          <p:cNvSpPr/>
          <p:nvPr/>
        </p:nvSpPr>
        <p:spPr>
          <a:xfrm>
            <a:off x="334900" y="342900"/>
            <a:ext cx="2777400" cy="714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6" name="Google Shape;156;p29"/>
          <p:cNvSpPr/>
          <p:nvPr/>
        </p:nvSpPr>
        <p:spPr>
          <a:xfrm>
            <a:off x="6031610" y="340232"/>
            <a:ext cx="2777400" cy="74100"/>
          </a:xfrm>
          <a:prstGeom prst="rect">
            <a:avLst/>
          </a:prstGeom>
          <a:solidFill>
            <a:srgbClr val="969FA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29"/>
          <p:cNvSpPr/>
          <p:nvPr/>
        </p:nvSpPr>
        <p:spPr>
          <a:xfrm>
            <a:off x="3181373" y="342900"/>
            <a:ext cx="2777400" cy="687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4" name="Shape 234"/>
        <p:cNvGrpSpPr/>
        <p:nvPr/>
      </p:nvGrpSpPr>
      <p:grpSpPr>
        <a:xfrm>
          <a:off x="0" y="0"/>
          <a:ext cx="0" cy="0"/>
          <a:chOff x="0" y="0"/>
          <a:chExt cx="0" cy="0"/>
        </a:xfrm>
      </p:grpSpPr>
      <p:sp>
        <p:nvSpPr>
          <p:cNvPr id="235" name="Google Shape;235;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36" name="Google Shape;236;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37" name="Google Shape;237;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9" name="Shape 279"/>
        <p:cNvGrpSpPr/>
        <p:nvPr/>
      </p:nvGrpSpPr>
      <p:grpSpPr>
        <a:xfrm>
          <a:off x="0" y="0"/>
          <a:ext cx="0" cy="0"/>
          <a:chOff x="0" y="0"/>
          <a:chExt cx="0" cy="0"/>
        </a:xfrm>
      </p:grpSpPr>
      <p:sp>
        <p:nvSpPr>
          <p:cNvPr id="280" name="Google Shape;280;p53"/>
          <p:cNvSpPr/>
          <p:nvPr/>
        </p:nvSpPr>
        <p:spPr>
          <a:xfrm>
            <a:off x="3538726" y="0"/>
            <a:ext cx="5605200" cy="5143500"/>
          </a:xfrm>
          <a:prstGeom prst="rect">
            <a:avLst/>
          </a:prstGeom>
          <a:solidFill>
            <a:schemeClr val="lt1">
              <a:alpha val="7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281" name="Google Shape;281;p53"/>
          <p:cNvSpPr txBox="1"/>
          <p:nvPr>
            <p:ph type="title"/>
          </p:nvPr>
        </p:nvSpPr>
        <p:spPr>
          <a:xfrm>
            <a:off x="482189" y="528835"/>
            <a:ext cx="2559000" cy="3898200"/>
          </a:xfrm>
          <a:prstGeom prst="rect">
            <a:avLst/>
          </a:prstGeom>
          <a:noFill/>
          <a:ln>
            <a:noFill/>
          </a:ln>
        </p:spPr>
        <p:txBody>
          <a:bodyPr anchorCtr="0" anchor="ctr" bIns="68575" lIns="82300" spcFirstLastPara="1" rIns="82300" wrap="square" tIns="82300">
            <a:noAutofit/>
          </a:bodyPr>
          <a:lstStyle>
            <a:lvl1pPr lvl="0" marR="0" rtl="0" algn="l">
              <a:lnSpc>
                <a:spcPct val="150000"/>
              </a:lnSpc>
              <a:spcBef>
                <a:spcPts val="0"/>
              </a:spcBef>
              <a:spcAft>
                <a:spcPts val="0"/>
              </a:spcAft>
              <a:buClr>
                <a:srgbClr val="3F3F3F"/>
              </a:buClr>
              <a:buSzPts val="2700"/>
              <a:buFont typeface="Meiryo"/>
              <a:buNone/>
              <a:defRPr b="1" i="0" sz="2700" u="none" cap="none" strike="noStrike">
                <a:solidFill>
                  <a:srgbClr val="3F3F3F"/>
                </a:solidFill>
                <a:latin typeface="Meiryo"/>
                <a:ea typeface="Meiryo"/>
                <a:cs typeface="Meiryo"/>
                <a:sym typeface="Meiry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82" name="Google Shape;282;p53"/>
          <p:cNvSpPr txBox="1"/>
          <p:nvPr>
            <p:ph idx="1" type="body"/>
          </p:nvPr>
        </p:nvSpPr>
        <p:spPr>
          <a:xfrm>
            <a:off x="4032503" y="528835"/>
            <a:ext cx="4629300" cy="3898200"/>
          </a:xfrm>
          <a:prstGeom prst="rect">
            <a:avLst/>
          </a:prstGeom>
          <a:noFill/>
          <a:ln>
            <a:noFill/>
          </a:ln>
        </p:spPr>
        <p:txBody>
          <a:bodyPr anchorCtr="0" anchor="ctr" bIns="68575" lIns="82300" spcFirstLastPara="1" rIns="82300" wrap="square" tIns="82300">
            <a:noAutofit/>
          </a:bodyPr>
          <a:lstStyle>
            <a:lvl1pPr indent="-228600" lvl="0" marL="457200" marR="0" rtl="0" algn="l">
              <a:lnSpc>
                <a:spcPct val="140000"/>
              </a:lnSpc>
              <a:spcBef>
                <a:spcPts val="700"/>
              </a:spcBef>
              <a:spcAft>
                <a:spcPts val="0"/>
              </a:spcAft>
              <a:buClr>
                <a:srgbClr val="3F3F3F"/>
              </a:buClr>
              <a:buSzPts val="1400"/>
              <a:buFont typeface="Corbel"/>
              <a:buNone/>
              <a:defRPr b="1" i="0" sz="1400" u="none" cap="none" strike="noStrike">
                <a:solidFill>
                  <a:srgbClr val="3F3F3F"/>
                </a:solidFill>
                <a:latin typeface="Meiryo"/>
                <a:ea typeface="Meiryo"/>
                <a:cs typeface="Meiryo"/>
                <a:sym typeface="Meiryo"/>
              </a:defRPr>
            </a:lvl1pPr>
            <a:lvl2pPr indent="-228600" lvl="1" marL="914400" marR="0" rtl="0" algn="l">
              <a:lnSpc>
                <a:spcPct val="140000"/>
              </a:lnSpc>
              <a:spcBef>
                <a:spcPts val="700"/>
              </a:spcBef>
              <a:spcAft>
                <a:spcPts val="0"/>
              </a:spcAft>
              <a:buClr>
                <a:srgbClr val="3F3F3F"/>
              </a:buClr>
              <a:buSzPts val="1200"/>
              <a:buFont typeface="Corbel"/>
              <a:buNone/>
              <a:defRPr b="0" i="0" sz="1200" u="none" cap="none" strike="noStrike">
                <a:solidFill>
                  <a:srgbClr val="3F3F3F"/>
                </a:solidFill>
                <a:latin typeface="Meiryo"/>
                <a:ea typeface="Meiryo"/>
                <a:cs typeface="Meiryo"/>
                <a:sym typeface="Meiryo"/>
              </a:defRPr>
            </a:lvl2pPr>
            <a:lvl3pPr indent="-298450" lvl="2" marL="1371600" marR="0" rtl="0" algn="l">
              <a:lnSpc>
                <a:spcPct val="140000"/>
              </a:lnSpc>
              <a:spcBef>
                <a:spcPts val="700"/>
              </a:spcBef>
              <a:spcAft>
                <a:spcPts val="0"/>
              </a:spcAft>
              <a:buClr>
                <a:srgbClr val="3F3F3F"/>
              </a:buClr>
              <a:buSzPts val="1100"/>
              <a:buFont typeface="Corbel"/>
              <a:buChar char="–"/>
              <a:defRPr b="0" i="1" sz="1100" u="none" cap="none" strike="noStrike">
                <a:solidFill>
                  <a:srgbClr val="3F3F3F"/>
                </a:solidFill>
                <a:latin typeface="Meiryo"/>
                <a:ea typeface="Meiryo"/>
                <a:cs typeface="Meiryo"/>
                <a:sym typeface="Meiryo"/>
              </a:defRPr>
            </a:lvl3pPr>
            <a:lvl4pPr indent="-298450" lvl="3" marL="1828800" marR="0" rtl="0" algn="l">
              <a:lnSpc>
                <a:spcPct val="140000"/>
              </a:lnSpc>
              <a:spcBef>
                <a:spcPts val="700"/>
              </a:spcBef>
              <a:spcAft>
                <a:spcPts val="0"/>
              </a:spcAft>
              <a:buClr>
                <a:srgbClr val="3F3F3F"/>
              </a:buClr>
              <a:buSzPts val="1100"/>
              <a:buFont typeface="Corbel"/>
              <a:buChar char="–"/>
              <a:defRPr b="0" i="0" sz="1100" u="none" cap="none" strike="noStrike">
                <a:solidFill>
                  <a:srgbClr val="3F3F3F"/>
                </a:solidFill>
                <a:latin typeface="Meiryo"/>
                <a:ea typeface="Meiryo"/>
                <a:cs typeface="Meiryo"/>
                <a:sym typeface="Meiryo"/>
              </a:defRPr>
            </a:lvl4pPr>
            <a:lvl5pPr indent="-298450" lvl="4" marL="2286000" marR="0" rtl="0" algn="l">
              <a:lnSpc>
                <a:spcPct val="140000"/>
              </a:lnSpc>
              <a:spcBef>
                <a:spcPts val="700"/>
              </a:spcBef>
              <a:spcAft>
                <a:spcPts val="0"/>
              </a:spcAft>
              <a:buClr>
                <a:srgbClr val="3F3F3F"/>
              </a:buClr>
              <a:buSzPts val="1100"/>
              <a:buFont typeface="Corbel"/>
              <a:buChar char="–"/>
              <a:defRPr b="0" i="1" sz="1100" u="none" cap="none" strike="noStrike">
                <a:solidFill>
                  <a:srgbClr val="3F3F3F"/>
                </a:solidFill>
                <a:latin typeface="Meiryo"/>
                <a:ea typeface="Meiryo"/>
                <a:cs typeface="Meiryo"/>
                <a:sym typeface="Meiryo"/>
              </a:defRPr>
            </a:lvl5pPr>
            <a:lvl6pPr indent="-298450" lvl="5" marL="2743200" marR="0" rtl="0" algn="l">
              <a:lnSpc>
                <a:spcPct val="111000"/>
              </a:lnSpc>
              <a:spcBef>
                <a:spcPts val="700"/>
              </a:spcBef>
              <a:spcAft>
                <a:spcPts val="0"/>
              </a:spcAft>
              <a:buClr>
                <a:srgbClr val="657C95"/>
              </a:buClr>
              <a:buSzPts val="1100"/>
              <a:buFont typeface="Corbel"/>
              <a:buChar char="–"/>
              <a:defRPr b="0" i="0" sz="1100" u="none" cap="none" strike="noStrike">
                <a:solidFill>
                  <a:srgbClr val="657C95"/>
                </a:solidFill>
                <a:latin typeface="Meiryo"/>
                <a:ea typeface="Meiryo"/>
                <a:cs typeface="Meiryo"/>
                <a:sym typeface="Meiryo"/>
              </a:defRPr>
            </a:lvl6pPr>
            <a:lvl7pPr indent="-298450" lvl="6" marL="3200400" marR="0" rtl="0" algn="l">
              <a:lnSpc>
                <a:spcPct val="111000"/>
              </a:lnSpc>
              <a:spcBef>
                <a:spcPts val="700"/>
              </a:spcBef>
              <a:spcAft>
                <a:spcPts val="0"/>
              </a:spcAft>
              <a:buClr>
                <a:srgbClr val="657C95"/>
              </a:buClr>
              <a:buSzPts val="1100"/>
              <a:buFont typeface="Corbel"/>
              <a:buChar char="–"/>
              <a:defRPr b="0" i="1" sz="1100" u="none" cap="none" strike="noStrike">
                <a:solidFill>
                  <a:srgbClr val="657C95"/>
                </a:solidFill>
                <a:latin typeface="Meiryo"/>
                <a:ea typeface="Meiryo"/>
                <a:cs typeface="Meiryo"/>
                <a:sym typeface="Meiryo"/>
              </a:defRPr>
            </a:lvl7pPr>
            <a:lvl8pPr indent="-298450" lvl="7" marL="3657600" marR="0" rtl="0" algn="l">
              <a:lnSpc>
                <a:spcPct val="111000"/>
              </a:lnSpc>
              <a:spcBef>
                <a:spcPts val="700"/>
              </a:spcBef>
              <a:spcAft>
                <a:spcPts val="0"/>
              </a:spcAft>
              <a:buClr>
                <a:srgbClr val="657C95"/>
              </a:buClr>
              <a:buSzPts val="1100"/>
              <a:buFont typeface="Corbel"/>
              <a:buChar char="–"/>
              <a:defRPr b="0" i="0" sz="1100" u="none" cap="none" strike="noStrike">
                <a:solidFill>
                  <a:srgbClr val="657C95"/>
                </a:solidFill>
                <a:latin typeface="Meiryo"/>
                <a:ea typeface="Meiryo"/>
                <a:cs typeface="Meiryo"/>
                <a:sym typeface="Meiryo"/>
              </a:defRPr>
            </a:lvl8pPr>
            <a:lvl9pPr indent="-298450" lvl="8" marL="4114800" marR="0" rtl="0" algn="l">
              <a:lnSpc>
                <a:spcPct val="111000"/>
              </a:lnSpc>
              <a:spcBef>
                <a:spcPts val="700"/>
              </a:spcBef>
              <a:spcAft>
                <a:spcPts val="0"/>
              </a:spcAft>
              <a:buClr>
                <a:srgbClr val="657C95"/>
              </a:buClr>
              <a:buSzPts val="1100"/>
              <a:buFont typeface="Corbel"/>
              <a:buChar char="–"/>
              <a:defRPr b="0" i="1" sz="1100" u="none" cap="none" strike="noStrike">
                <a:solidFill>
                  <a:srgbClr val="657C95"/>
                </a:solidFill>
                <a:latin typeface="Meiryo"/>
                <a:ea typeface="Meiryo"/>
                <a:cs typeface="Meiryo"/>
                <a:sym typeface="Meiryo"/>
              </a:defRPr>
            </a:lvl9pPr>
          </a:lstStyle>
          <a:p/>
        </p:txBody>
      </p:sp>
      <p:sp>
        <p:nvSpPr>
          <p:cNvPr id="283" name="Google Shape;283;p53"/>
          <p:cNvSpPr txBox="1"/>
          <p:nvPr>
            <p:ph idx="10" type="dt"/>
          </p:nvPr>
        </p:nvSpPr>
        <p:spPr>
          <a:xfrm>
            <a:off x="482188" y="4732020"/>
            <a:ext cx="2559000" cy="342900"/>
          </a:xfrm>
          <a:prstGeom prst="rect">
            <a:avLst/>
          </a:prstGeom>
          <a:noFill/>
          <a:ln>
            <a:noFill/>
          </a:ln>
        </p:spPr>
        <p:txBody>
          <a:bodyPr anchorCtr="0" anchor="ctr" bIns="68575" lIns="82300" spcFirstLastPara="1" rIns="82300" wrap="square" tIns="82300">
            <a:noAutofit/>
          </a:bodyPr>
          <a:lstStyle>
            <a:lvl1pPr lvl="0" marR="0" rtl="0" algn="l">
              <a:spcBef>
                <a:spcPts val="0"/>
              </a:spcBef>
              <a:spcAft>
                <a:spcPts val="0"/>
              </a:spcAft>
              <a:buSzPts val="1100"/>
              <a:buNone/>
              <a:defRPr b="0" i="0" sz="900" u="none" cap="none" strike="noStrike">
                <a:solidFill>
                  <a:srgbClr val="3F3F3F"/>
                </a:solidFill>
                <a:latin typeface="Meiryo"/>
                <a:ea typeface="Meiryo"/>
                <a:cs typeface="Meiryo"/>
                <a:sym typeface="Meiryo"/>
              </a:defRPr>
            </a:lvl1pPr>
            <a:lvl2pPr lvl="1"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2pPr>
            <a:lvl3pPr lvl="2"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3pPr>
            <a:lvl4pPr lvl="3"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4pPr>
            <a:lvl5pPr lvl="4"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5pPr>
            <a:lvl6pPr lvl="5"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6pPr>
            <a:lvl7pPr lvl="6"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7pPr>
            <a:lvl8pPr lvl="7"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8pPr>
            <a:lvl9pPr lvl="8"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9pPr>
          </a:lstStyle>
          <a:p/>
        </p:txBody>
      </p:sp>
      <p:sp>
        <p:nvSpPr>
          <p:cNvPr id="284" name="Google Shape;284;p53"/>
          <p:cNvSpPr txBox="1"/>
          <p:nvPr>
            <p:ph idx="11" type="ftr"/>
          </p:nvPr>
        </p:nvSpPr>
        <p:spPr>
          <a:xfrm>
            <a:off x="4032502" y="4732020"/>
            <a:ext cx="3710100" cy="342900"/>
          </a:xfrm>
          <a:prstGeom prst="rect">
            <a:avLst/>
          </a:prstGeom>
          <a:noFill/>
          <a:ln>
            <a:noFill/>
          </a:ln>
        </p:spPr>
        <p:txBody>
          <a:bodyPr anchorCtr="0" anchor="ctr" bIns="68575" lIns="82300" spcFirstLastPara="1" rIns="82300" wrap="square" tIns="82300">
            <a:noAutofit/>
          </a:bodyPr>
          <a:lstStyle>
            <a:lvl1pPr lvl="0" marR="0" rtl="0" algn="l">
              <a:spcBef>
                <a:spcPts val="0"/>
              </a:spcBef>
              <a:spcAft>
                <a:spcPts val="0"/>
              </a:spcAft>
              <a:buSzPts val="1100"/>
              <a:buNone/>
              <a:defRPr b="0" i="0" sz="900" u="none" cap="none" strike="noStrike">
                <a:solidFill>
                  <a:srgbClr val="3F3F3F"/>
                </a:solidFill>
                <a:latin typeface="Meiryo"/>
                <a:ea typeface="Meiryo"/>
                <a:cs typeface="Meiryo"/>
                <a:sym typeface="Meiryo"/>
              </a:defRPr>
            </a:lvl1pPr>
            <a:lvl2pPr lvl="1"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2pPr>
            <a:lvl3pPr lvl="2"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3pPr>
            <a:lvl4pPr lvl="3"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4pPr>
            <a:lvl5pPr lvl="4"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5pPr>
            <a:lvl6pPr lvl="5"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6pPr>
            <a:lvl7pPr lvl="6"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7pPr>
            <a:lvl8pPr lvl="7"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8pPr>
            <a:lvl9pPr lvl="8" marR="0" rtl="0" algn="l">
              <a:spcBef>
                <a:spcPts val="0"/>
              </a:spcBef>
              <a:spcAft>
                <a:spcPts val="0"/>
              </a:spcAft>
              <a:buSzPts val="1100"/>
              <a:buNone/>
              <a:defRPr b="0" i="0" sz="1400" u="none" cap="none" strike="noStrike">
                <a:solidFill>
                  <a:schemeClr val="dk1"/>
                </a:solidFill>
                <a:latin typeface="Meiryo"/>
                <a:ea typeface="Meiryo"/>
                <a:cs typeface="Meiryo"/>
                <a:sym typeface="Meiryo"/>
              </a:defRPr>
            </a:lvl9pPr>
          </a:lstStyle>
          <a:p/>
        </p:txBody>
      </p:sp>
      <p:sp>
        <p:nvSpPr>
          <p:cNvPr id="285" name="Google Shape;285;p53"/>
          <p:cNvSpPr txBox="1"/>
          <p:nvPr>
            <p:ph idx="12" type="sldNum"/>
          </p:nvPr>
        </p:nvSpPr>
        <p:spPr>
          <a:xfrm>
            <a:off x="7926902" y="4732020"/>
            <a:ext cx="735000" cy="342900"/>
          </a:xfrm>
          <a:prstGeom prst="rect">
            <a:avLst/>
          </a:prstGeom>
          <a:noFill/>
          <a:ln>
            <a:noFill/>
          </a:ln>
        </p:spPr>
        <p:txBody>
          <a:bodyPr anchorCtr="0" anchor="b" bIns="68575" lIns="82300" spcFirstLastPara="1" rIns="82300" wrap="square" tIns="82300">
            <a:noAutofit/>
          </a:bodyPr>
          <a:lstStyle>
            <a:lvl1pPr indent="0" lvl="0" marL="0" marR="0" rtl="0" algn="r">
              <a:spcBef>
                <a:spcPts val="0"/>
              </a:spcBef>
              <a:buNone/>
              <a:defRPr b="1" i="0" sz="1200" u="none" cap="none" strike="noStrike">
                <a:solidFill>
                  <a:srgbClr val="3F3F3F"/>
                </a:solidFill>
                <a:latin typeface="Meiryo"/>
                <a:ea typeface="Meiryo"/>
                <a:cs typeface="Meiryo"/>
                <a:sym typeface="Meiryo"/>
              </a:defRPr>
            </a:lvl1pPr>
            <a:lvl2pPr indent="0" lvl="1" marL="0" marR="0" rtl="0" algn="r">
              <a:spcBef>
                <a:spcPts val="0"/>
              </a:spcBef>
              <a:buNone/>
              <a:defRPr b="1" i="0" sz="1200" u="none" cap="none" strike="noStrike">
                <a:solidFill>
                  <a:srgbClr val="3F3F3F"/>
                </a:solidFill>
                <a:latin typeface="Meiryo"/>
                <a:ea typeface="Meiryo"/>
                <a:cs typeface="Meiryo"/>
                <a:sym typeface="Meiryo"/>
              </a:defRPr>
            </a:lvl2pPr>
            <a:lvl3pPr indent="0" lvl="2" marL="0" marR="0" rtl="0" algn="r">
              <a:spcBef>
                <a:spcPts val="0"/>
              </a:spcBef>
              <a:buNone/>
              <a:defRPr b="1" i="0" sz="1200" u="none" cap="none" strike="noStrike">
                <a:solidFill>
                  <a:srgbClr val="3F3F3F"/>
                </a:solidFill>
                <a:latin typeface="Meiryo"/>
                <a:ea typeface="Meiryo"/>
                <a:cs typeface="Meiryo"/>
                <a:sym typeface="Meiryo"/>
              </a:defRPr>
            </a:lvl3pPr>
            <a:lvl4pPr indent="0" lvl="3" marL="0" marR="0" rtl="0" algn="r">
              <a:spcBef>
                <a:spcPts val="0"/>
              </a:spcBef>
              <a:buNone/>
              <a:defRPr b="1" i="0" sz="1200" u="none" cap="none" strike="noStrike">
                <a:solidFill>
                  <a:srgbClr val="3F3F3F"/>
                </a:solidFill>
                <a:latin typeface="Meiryo"/>
                <a:ea typeface="Meiryo"/>
                <a:cs typeface="Meiryo"/>
                <a:sym typeface="Meiryo"/>
              </a:defRPr>
            </a:lvl4pPr>
            <a:lvl5pPr indent="0" lvl="4" marL="0" marR="0" rtl="0" algn="r">
              <a:spcBef>
                <a:spcPts val="0"/>
              </a:spcBef>
              <a:buNone/>
              <a:defRPr b="1" i="0" sz="1200" u="none" cap="none" strike="noStrike">
                <a:solidFill>
                  <a:srgbClr val="3F3F3F"/>
                </a:solidFill>
                <a:latin typeface="Meiryo"/>
                <a:ea typeface="Meiryo"/>
                <a:cs typeface="Meiryo"/>
                <a:sym typeface="Meiryo"/>
              </a:defRPr>
            </a:lvl5pPr>
            <a:lvl6pPr indent="0" lvl="5" marL="0" marR="0" rtl="0" algn="r">
              <a:spcBef>
                <a:spcPts val="0"/>
              </a:spcBef>
              <a:buNone/>
              <a:defRPr b="1" i="0" sz="1200" u="none" cap="none" strike="noStrike">
                <a:solidFill>
                  <a:srgbClr val="3F3F3F"/>
                </a:solidFill>
                <a:latin typeface="Meiryo"/>
                <a:ea typeface="Meiryo"/>
                <a:cs typeface="Meiryo"/>
                <a:sym typeface="Meiryo"/>
              </a:defRPr>
            </a:lvl6pPr>
            <a:lvl7pPr indent="0" lvl="6" marL="0" marR="0" rtl="0" algn="r">
              <a:spcBef>
                <a:spcPts val="0"/>
              </a:spcBef>
              <a:buNone/>
              <a:defRPr b="1" i="0" sz="1200" u="none" cap="none" strike="noStrike">
                <a:solidFill>
                  <a:srgbClr val="3F3F3F"/>
                </a:solidFill>
                <a:latin typeface="Meiryo"/>
                <a:ea typeface="Meiryo"/>
                <a:cs typeface="Meiryo"/>
                <a:sym typeface="Meiryo"/>
              </a:defRPr>
            </a:lvl7pPr>
            <a:lvl8pPr indent="0" lvl="7" marL="0" marR="0" rtl="0" algn="r">
              <a:spcBef>
                <a:spcPts val="0"/>
              </a:spcBef>
              <a:buNone/>
              <a:defRPr b="1" i="0" sz="1200" u="none" cap="none" strike="noStrike">
                <a:solidFill>
                  <a:srgbClr val="3F3F3F"/>
                </a:solidFill>
                <a:latin typeface="Meiryo"/>
                <a:ea typeface="Meiryo"/>
                <a:cs typeface="Meiryo"/>
                <a:sym typeface="Meiryo"/>
              </a:defRPr>
            </a:lvl8pPr>
            <a:lvl9pPr indent="0" lvl="8" marL="0" marR="0" rtl="0" algn="r">
              <a:spcBef>
                <a:spcPts val="0"/>
              </a:spcBef>
              <a:buNone/>
              <a:defRPr b="1" i="0" sz="1200" u="none" cap="none" strike="noStrike">
                <a:solidFill>
                  <a:srgbClr val="3F3F3F"/>
                </a:solidFill>
                <a:latin typeface="Meiryo"/>
                <a:ea typeface="Meiryo"/>
                <a:cs typeface="Meiryo"/>
                <a:sym typeface="Meiryo"/>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53"/>
          <p:cNvSpPr/>
          <p:nvPr/>
        </p:nvSpPr>
        <p:spPr>
          <a:xfrm rot="5400000">
            <a:off x="942977" y="2547750"/>
            <a:ext cx="51435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6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369" name="Google Shape;369;p6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0" name="Google Shape;370;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71" name="Google Shape;371;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72" name="Google Shape;372;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4.png"/><Relationship Id="rId4" Type="http://schemas.openxmlformats.org/officeDocument/2006/relationships/image" Target="../media/image32.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5" name="Shape 445"/>
        <p:cNvGrpSpPr/>
        <p:nvPr/>
      </p:nvGrpSpPr>
      <p:grpSpPr>
        <a:xfrm>
          <a:off x="0" y="0"/>
          <a:ext cx="0" cy="0"/>
          <a:chOff x="0" y="0"/>
          <a:chExt cx="0" cy="0"/>
        </a:xfrm>
      </p:grpSpPr>
      <p:sp>
        <p:nvSpPr>
          <p:cNvPr id="446" name="Google Shape;446;p77"/>
          <p:cNvSpPr txBox="1"/>
          <p:nvPr>
            <p:ph type="ctrTitle"/>
          </p:nvPr>
        </p:nvSpPr>
        <p:spPr>
          <a:xfrm>
            <a:off x="5775075" y="1018500"/>
            <a:ext cx="3195000" cy="3106500"/>
          </a:xfrm>
          <a:prstGeom prst="rect">
            <a:avLst/>
          </a:prstGeom>
          <a:effectLst>
            <a:outerShdw blurRad="57150" rotWithShape="0" algn="bl" dir="5400000" dist="19050">
              <a:srgbClr val="000000">
                <a:alpha val="67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00529A"/>
                </a:solidFill>
              </a:rPr>
              <a:t>SBSS Annual General Meeting</a:t>
            </a:r>
            <a:endParaRPr b="1" sz="4800">
              <a:solidFill>
                <a:srgbClr val="00529A"/>
              </a:solidFill>
            </a:endParaRPr>
          </a:p>
        </p:txBody>
      </p:sp>
      <p:sp>
        <p:nvSpPr>
          <p:cNvPr id="447" name="Google Shape;447;p77"/>
          <p:cNvSpPr txBox="1"/>
          <p:nvPr>
            <p:ph idx="1" type="subTitle"/>
          </p:nvPr>
        </p:nvSpPr>
        <p:spPr>
          <a:xfrm>
            <a:off x="3112275" y="4272825"/>
            <a:ext cx="8520600" cy="792600"/>
          </a:xfrm>
          <a:prstGeom prst="rect">
            <a:avLst/>
          </a:prstGeom>
          <a:effectLst>
            <a:outerShdw blurRad="57150" rotWithShape="0" algn="bl" dir="5400000" dist="19050">
              <a:srgbClr val="000000">
                <a:alpha val="7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400"/>
              <a:t>January 29</a:t>
            </a:r>
            <a:r>
              <a:rPr lang="en" sz="2400">
                <a:solidFill>
                  <a:srgbClr val="FFFFFF"/>
                </a:solidFill>
              </a:rPr>
              <a:t>, 2021</a:t>
            </a:r>
            <a:endParaRPr sz="2400">
              <a:solidFill>
                <a:srgbClr val="FFFFFF"/>
              </a:solidFill>
            </a:endParaRPr>
          </a:p>
        </p:txBody>
      </p:sp>
      <p:pic>
        <p:nvPicPr>
          <p:cNvPr id="448" name="Google Shape;448;p77"/>
          <p:cNvPicPr preferRelativeResize="0"/>
          <p:nvPr/>
        </p:nvPicPr>
        <p:blipFill>
          <a:blip r:embed="rId3">
            <a:alphaModFix/>
          </a:blip>
          <a:stretch>
            <a:fillRect/>
          </a:stretch>
        </p:blipFill>
        <p:spPr>
          <a:xfrm>
            <a:off x="0" y="0"/>
            <a:ext cx="569157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6"/>
          <p:cNvSpPr txBox="1"/>
          <p:nvPr>
            <p:ph type="title"/>
          </p:nvPr>
        </p:nvSpPr>
        <p:spPr>
          <a:xfrm>
            <a:off x="311700" y="445025"/>
            <a:ext cx="8520600" cy="9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VP Internal Relations</a:t>
            </a:r>
            <a:endParaRPr b="0" i="1"/>
          </a:p>
          <a:p>
            <a:pPr indent="0" lvl="0" marL="0" rtl="0" algn="l">
              <a:spcBef>
                <a:spcPts val="0"/>
              </a:spcBef>
              <a:spcAft>
                <a:spcPts val="0"/>
              </a:spcAft>
              <a:buNone/>
            </a:pPr>
            <a:r>
              <a:rPr lang="en"/>
              <a:t>Alexa Camick</a:t>
            </a:r>
            <a:endParaRPr b="1"/>
          </a:p>
        </p:txBody>
      </p:sp>
      <p:sp>
        <p:nvSpPr>
          <p:cNvPr id="508" name="Google Shape;508;p86"/>
          <p:cNvSpPr txBox="1"/>
          <p:nvPr>
            <p:ph idx="1" type="body"/>
          </p:nvPr>
        </p:nvSpPr>
        <p:spPr>
          <a:xfrm>
            <a:off x="311700" y="1812725"/>
            <a:ext cx="8520600" cy="29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Accomplished</a:t>
            </a:r>
            <a:endParaRPr sz="2200"/>
          </a:p>
          <a:p>
            <a:pPr indent="-342900" lvl="0" marL="457200" rtl="0" algn="l">
              <a:spcBef>
                <a:spcPts val="1600"/>
              </a:spcBef>
              <a:spcAft>
                <a:spcPts val="0"/>
              </a:spcAft>
              <a:buClr>
                <a:srgbClr val="FFF2CC"/>
              </a:buClr>
              <a:buSzPts val="1800"/>
              <a:buChar char="➔"/>
            </a:pPr>
            <a:r>
              <a:rPr lang="en"/>
              <a:t>SBSS Council cohesiveness and inclusivity</a:t>
            </a:r>
            <a:endParaRPr/>
          </a:p>
          <a:p>
            <a:pPr indent="-317500" lvl="1" marL="914400" rtl="0" algn="l">
              <a:spcBef>
                <a:spcPts val="0"/>
              </a:spcBef>
              <a:spcAft>
                <a:spcPts val="0"/>
              </a:spcAft>
              <a:buSzPts val="1400"/>
              <a:buChar char="◆"/>
            </a:pPr>
            <a:r>
              <a:rPr lang="en"/>
              <a:t>Council Socials and interactive full council meetings</a:t>
            </a:r>
            <a:endParaRPr/>
          </a:p>
          <a:p>
            <a:pPr indent="-342900" lvl="0" marL="457200" rtl="0" algn="l">
              <a:spcBef>
                <a:spcPts val="0"/>
              </a:spcBef>
              <a:spcAft>
                <a:spcPts val="0"/>
              </a:spcAft>
              <a:buClr>
                <a:srgbClr val="FFF2CC"/>
              </a:buClr>
              <a:buSzPts val="1800"/>
              <a:buChar char="➔"/>
            </a:pPr>
            <a:r>
              <a:rPr lang="en"/>
              <a:t>Reinforce disciplinary policy to all members</a:t>
            </a:r>
            <a:endParaRPr/>
          </a:p>
          <a:p>
            <a:pPr indent="-342900" lvl="0" marL="457200" rtl="0" algn="l">
              <a:spcBef>
                <a:spcPts val="0"/>
              </a:spcBef>
              <a:spcAft>
                <a:spcPts val="0"/>
              </a:spcAft>
              <a:buClr>
                <a:srgbClr val="FFF2CC"/>
              </a:buClr>
              <a:buSzPts val="1800"/>
              <a:buChar char="➔"/>
            </a:pPr>
            <a:r>
              <a:rPr lang="en"/>
              <a:t>Get to know club leadership early on in the year - Summer 2020</a:t>
            </a:r>
            <a:endParaRPr/>
          </a:p>
          <a:p>
            <a:pPr indent="-342900" lvl="0" marL="457200" rtl="0" algn="l">
              <a:spcBef>
                <a:spcPts val="0"/>
              </a:spcBef>
              <a:spcAft>
                <a:spcPts val="0"/>
              </a:spcAft>
              <a:buClr>
                <a:srgbClr val="FFF2CC"/>
              </a:buClr>
              <a:buSzPts val="1800"/>
              <a:buChar char="➔"/>
            </a:pPr>
            <a:r>
              <a:rPr lang="en"/>
              <a:t>Increase awareness of Sprott Clubs’ events - Social Media</a:t>
            </a:r>
            <a:endParaRPr/>
          </a:p>
          <a:p>
            <a:pPr indent="-342900" lvl="0" marL="457200" rtl="0" algn="l">
              <a:spcBef>
                <a:spcPts val="0"/>
              </a:spcBef>
              <a:spcAft>
                <a:spcPts val="0"/>
              </a:spcAft>
              <a:buClr>
                <a:srgbClr val="FFF2CC"/>
              </a:buClr>
              <a:buSzPts val="1800"/>
              <a:buChar char="➔"/>
            </a:pPr>
            <a:r>
              <a:rPr lang="en"/>
              <a:t>Equity &amp; Inclusion Director</a:t>
            </a:r>
            <a:endParaRPr/>
          </a:p>
          <a:p>
            <a:pPr indent="0" lvl="0" marL="0" rtl="0" algn="l">
              <a:spcBef>
                <a:spcPts val="1600"/>
              </a:spcBef>
              <a:spcAft>
                <a:spcPts val="1600"/>
              </a:spcAft>
              <a:buNone/>
            </a:pPr>
            <a:r>
              <a:t/>
            </a:r>
            <a:endParaRPr/>
          </a:p>
        </p:txBody>
      </p:sp>
      <p:pic>
        <p:nvPicPr>
          <p:cNvPr id="509" name="Google Shape;509;p86"/>
          <p:cNvPicPr preferRelativeResize="0"/>
          <p:nvPr/>
        </p:nvPicPr>
        <p:blipFill>
          <a:blip r:embed="rId3">
            <a:alphaModFix/>
          </a:blip>
          <a:stretch>
            <a:fillRect/>
          </a:stretch>
        </p:blipFill>
        <p:spPr>
          <a:xfrm>
            <a:off x="6270275" y="270275"/>
            <a:ext cx="2360801" cy="2360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87"/>
          <p:cNvSpPr txBox="1"/>
          <p:nvPr>
            <p:ph idx="1" type="body"/>
          </p:nvPr>
        </p:nvSpPr>
        <p:spPr>
          <a:xfrm>
            <a:off x="311700" y="1152475"/>
            <a:ext cx="8520600" cy="23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to be Achieved</a:t>
            </a:r>
            <a:endParaRPr sz="2200"/>
          </a:p>
          <a:p>
            <a:pPr indent="-342900" lvl="0" marL="457200" rtl="0" algn="l">
              <a:spcBef>
                <a:spcPts val="1600"/>
              </a:spcBef>
              <a:spcAft>
                <a:spcPts val="0"/>
              </a:spcAft>
              <a:buClr>
                <a:srgbClr val="FFF2CC"/>
              </a:buClr>
              <a:buSzPts val="1800"/>
              <a:buChar char="➔"/>
            </a:pPr>
            <a:r>
              <a:rPr lang="en"/>
              <a:t>Clubs social event</a:t>
            </a:r>
            <a:endParaRPr/>
          </a:p>
          <a:p>
            <a:pPr indent="-342900" lvl="0" marL="457200" rtl="0" algn="l">
              <a:spcBef>
                <a:spcPts val="0"/>
              </a:spcBef>
              <a:spcAft>
                <a:spcPts val="0"/>
              </a:spcAft>
              <a:buClr>
                <a:srgbClr val="FFF2CC"/>
              </a:buClr>
              <a:buSzPts val="1800"/>
              <a:buChar char="➔"/>
            </a:pPr>
            <a:r>
              <a:rPr lang="en"/>
              <a:t>Improve relationships between SBSS and all Sprott clubs</a:t>
            </a:r>
            <a:endParaRPr/>
          </a:p>
          <a:p>
            <a:pPr indent="-317500" lvl="1" marL="914400" rtl="0" algn="l">
              <a:spcBef>
                <a:spcPts val="0"/>
              </a:spcBef>
              <a:spcAft>
                <a:spcPts val="0"/>
              </a:spcAft>
              <a:buSzPts val="1400"/>
              <a:buChar char="◆"/>
            </a:pPr>
            <a:r>
              <a:rPr lang="en"/>
              <a:t>One on ones in March with Corporate Clubs</a:t>
            </a:r>
            <a:endParaRPr/>
          </a:p>
          <a:p>
            <a:pPr indent="-342900" lvl="0" marL="457200" rtl="0" algn="l">
              <a:spcBef>
                <a:spcPts val="0"/>
              </a:spcBef>
              <a:spcAft>
                <a:spcPts val="0"/>
              </a:spcAft>
              <a:buClr>
                <a:srgbClr val="FFF2CC"/>
              </a:buClr>
              <a:buSzPts val="1800"/>
              <a:buChar char="➔"/>
            </a:pPr>
            <a:r>
              <a:rPr lang="en"/>
              <a:t>E&amp;I Panel Event</a:t>
            </a:r>
            <a:endParaRPr/>
          </a:p>
          <a:p>
            <a:pPr indent="-342900" lvl="0" marL="457200" rtl="0" algn="l">
              <a:spcBef>
                <a:spcPts val="0"/>
              </a:spcBef>
              <a:spcAft>
                <a:spcPts val="0"/>
              </a:spcAft>
              <a:buClr>
                <a:srgbClr val="FFF2CC"/>
              </a:buClr>
              <a:buSzPts val="1800"/>
              <a:buChar char="➔"/>
            </a:pPr>
            <a:r>
              <a:rPr lang="en"/>
              <a:t>Continue to support the SBSS Council</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88"/>
          <p:cNvSpPr txBox="1"/>
          <p:nvPr>
            <p:ph type="title"/>
          </p:nvPr>
        </p:nvSpPr>
        <p:spPr>
          <a:xfrm>
            <a:off x="311700" y="445025"/>
            <a:ext cx="8520600" cy="10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VP Academics</a:t>
            </a:r>
            <a:endParaRPr b="0" i="1"/>
          </a:p>
          <a:p>
            <a:pPr indent="0" lvl="0" marL="0" rtl="0" algn="l">
              <a:spcBef>
                <a:spcPts val="0"/>
              </a:spcBef>
              <a:spcAft>
                <a:spcPts val="0"/>
              </a:spcAft>
              <a:buNone/>
            </a:pPr>
            <a:r>
              <a:rPr lang="en"/>
              <a:t>Ceiledh Monk</a:t>
            </a:r>
            <a:endParaRPr b="1"/>
          </a:p>
        </p:txBody>
      </p:sp>
      <p:sp>
        <p:nvSpPr>
          <p:cNvPr id="520" name="Google Shape;520;p88"/>
          <p:cNvSpPr txBox="1"/>
          <p:nvPr>
            <p:ph idx="1" type="body"/>
          </p:nvPr>
        </p:nvSpPr>
        <p:spPr>
          <a:xfrm>
            <a:off x="176550" y="1872100"/>
            <a:ext cx="8790900" cy="27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lt1"/>
                </a:solidFill>
              </a:rPr>
              <a:t>Goals Accomplished</a:t>
            </a:r>
            <a:endParaRPr sz="2200">
              <a:solidFill>
                <a:schemeClr val="lt1"/>
              </a:solidFill>
            </a:endParaRPr>
          </a:p>
          <a:p>
            <a:pPr indent="-342900" lvl="0" marL="457200" rtl="0" algn="l">
              <a:lnSpc>
                <a:spcPct val="100000"/>
              </a:lnSpc>
              <a:spcBef>
                <a:spcPts val="1600"/>
              </a:spcBef>
              <a:spcAft>
                <a:spcPts val="0"/>
              </a:spcAft>
              <a:buClr>
                <a:schemeClr val="lt1"/>
              </a:buClr>
              <a:buSzPts val="1800"/>
              <a:buChar char="➔"/>
            </a:pPr>
            <a:r>
              <a:rPr lang="en">
                <a:solidFill>
                  <a:schemeClr val="lt1"/>
                </a:solidFill>
              </a:rPr>
              <a:t>Attracting more students to academic events and engaging them in initiatives </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Bring our Internal Case Competition up a notch despite being online</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Portfolio management by creating structured roles and hosting more intra-portfolio bonding </a:t>
            </a:r>
            <a:endParaRPr>
              <a:solidFill>
                <a:schemeClr val="lt1"/>
              </a:solidFill>
            </a:endParaRPr>
          </a:p>
          <a:p>
            <a:pPr indent="0" lvl="0" marL="0" rtl="0" algn="l">
              <a:spcBef>
                <a:spcPts val="0"/>
              </a:spcBef>
              <a:spcAft>
                <a:spcPts val="1600"/>
              </a:spcAft>
              <a:buNone/>
            </a:pPr>
            <a:r>
              <a:t/>
            </a:r>
            <a:endParaRPr/>
          </a:p>
        </p:txBody>
      </p:sp>
      <p:pic>
        <p:nvPicPr>
          <p:cNvPr id="521" name="Google Shape;521;p88"/>
          <p:cNvPicPr preferRelativeResize="0"/>
          <p:nvPr/>
        </p:nvPicPr>
        <p:blipFill>
          <a:blip r:embed="rId3">
            <a:alphaModFix/>
          </a:blip>
          <a:stretch>
            <a:fillRect/>
          </a:stretch>
        </p:blipFill>
        <p:spPr>
          <a:xfrm>
            <a:off x="6367900" y="250550"/>
            <a:ext cx="2258600" cy="21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to be Achieved</a:t>
            </a:r>
            <a:endParaRPr/>
          </a:p>
          <a:p>
            <a:pPr indent="-342900" lvl="0" marL="457200" rtl="0" algn="l">
              <a:spcBef>
                <a:spcPts val="1600"/>
              </a:spcBef>
              <a:spcAft>
                <a:spcPts val="0"/>
              </a:spcAft>
              <a:buClr>
                <a:srgbClr val="FFF2CC"/>
              </a:buClr>
              <a:buSzPts val="1800"/>
              <a:buChar char="➔"/>
            </a:pPr>
            <a:r>
              <a:rPr lang="en"/>
              <a:t>Investing for Dummies workshop on Feb 10th at 4-5pm EST</a:t>
            </a:r>
            <a:endParaRPr/>
          </a:p>
          <a:p>
            <a:pPr indent="-342900" lvl="0" marL="457200" rtl="0" algn="l">
              <a:spcBef>
                <a:spcPts val="0"/>
              </a:spcBef>
              <a:spcAft>
                <a:spcPts val="0"/>
              </a:spcAft>
              <a:buClr>
                <a:srgbClr val="FFF2CC"/>
              </a:buClr>
              <a:buSzPts val="1800"/>
              <a:buChar char="➔"/>
            </a:pPr>
            <a:r>
              <a:rPr lang="en">
                <a:solidFill>
                  <a:schemeClr val="lt1"/>
                </a:solidFill>
              </a:rPr>
              <a:t>Host our First Year Event - Pitch it or Ditch it on March 4th</a:t>
            </a:r>
            <a:endParaRPr/>
          </a:p>
          <a:p>
            <a:pPr indent="-342900" lvl="0" marL="457200" rtl="0" algn="l">
              <a:spcBef>
                <a:spcPts val="0"/>
              </a:spcBef>
              <a:spcAft>
                <a:spcPts val="0"/>
              </a:spcAft>
              <a:buClr>
                <a:srgbClr val="FFF2CC"/>
              </a:buClr>
              <a:buSzPts val="1800"/>
              <a:buChar char="➔"/>
            </a:pPr>
            <a:r>
              <a:rPr lang="en"/>
              <a:t>Second semester study sessions and wellness events</a:t>
            </a:r>
            <a:endParaRPr/>
          </a:p>
          <a:p>
            <a:pPr indent="0" lvl="0" marL="45720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90"/>
          <p:cNvSpPr txBox="1"/>
          <p:nvPr>
            <p:ph type="title"/>
          </p:nvPr>
        </p:nvSpPr>
        <p:spPr>
          <a:xfrm>
            <a:off x="311700" y="445025"/>
            <a:ext cx="8520600" cy="10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VP Marketing</a:t>
            </a:r>
            <a:endParaRPr b="0" i="1"/>
          </a:p>
          <a:p>
            <a:pPr indent="0" lvl="0" marL="0" rtl="0" algn="l">
              <a:spcBef>
                <a:spcPts val="0"/>
              </a:spcBef>
              <a:spcAft>
                <a:spcPts val="0"/>
              </a:spcAft>
              <a:buNone/>
            </a:pPr>
            <a:r>
              <a:rPr lang="en"/>
              <a:t>Jon Moore</a:t>
            </a:r>
            <a:endParaRPr b="1"/>
          </a:p>
        </p:txBody>
      </p:sp>
      <p:sp>
        <p:nvSpPr>
          <p:cNvPr id="532" name="Google Shape;532;p90"/>
          <p:cNvSpPr txBox="1"/>
          <p:nvPr>
            <p:ph idx="1" type="body"/>
          </p:nvPr>
        </p:nvSpPr>
        <p:spPr>
          <a:xfrm>
            <a:off x="311700" y="1990600"/>
            <a:ext cx="8520600" cy="307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Accomplished</a:t>
            </a:r>
            <a:endParaRPr sz="2200"/>
          </a:p>
          <a:p>
            <a:pPr indent="-342900" lvl="0" marL="397764" rtl="0" algn="l">
              <a:lnSpc>
                <a:spcPct val="100000"/>
              </a:lnSpc>
              <a:spcBef>
                <a:spcPts val="1600"/>
              </a:spcBef>
              <a:spcAft>
                <a:spcPts val="0"/>
              </a:spcAft>
              <a:buClr>
                <a:srgbClr val="FFF2CC"/>
              </a:buClr>
              <a:buSzPts val="1600"/>
              <a:buFont typeface="Arial"/>
              <a:buChar char="➔"/>
            </a:pPr>
            <a:r>
              <a:rPr lang="en" sz="1600"/>
              <a:t>COVID Social Media Engagement - Create interesting social media content that engages with Sprott students.  This was completed by the increasing the number and diversity of our blog posts, introducing the Sprottlight Podcast which airs biweekly, using tik-tok in the summer, and creating both engaging story and feed posts that are informative and eye-catching.</a:t>
            </a:r>
            <a:endParaRPr sz="1600"/>
          </a:p>
          <a:p>
            <a:pPr indent="-342900" lvl="0" marL="397764" rtl="0" algn="l">
              <a:lnSpc>
                <a:spcPct val="100000"/>
              </a:lnSpc>
              <a:spcBef>
                <a:spcPts val="400"/>
              </a:spcBef>
              <a:spcAft>
                <a:spcPts val="0"/>
              </a:spcAft>
              <a:buClr>
                <a:srgbClr val="FFF2CC"/>
              </a:buClr>
              <a:buSzPts val="1600"/>
              <a:buFont typeface="Arial"/>
              <a:buChar char="➔"/>
            </a:pPr>
            <a:r>
              <a:rPr lang="en" sz="1600"/>
              <a:t>Brand Image - Enforce a clear image that spans both the SBSS social media accounts and website. This shows cohesiveness and attention to detail. </a:t>
            </a:r>
            <a:endParaRPr sz="1600"/>
          </a:p>
        </p:txBody>
      </p:sp>
      <p:pic>
        <p:nvPicPr>
          <p:cNvPr id="533" name="Google Shape;533;p90"/>
          <p:cNvPicPr preferRelativeResize="0"/>
          <p:nvPr/>
        </p:nvPicPr>
        <p:blipFill>
          <a:blip r:embed="rId3">
            <a:alphaModFix/>
          </a:blip>
          <a:stretch>
            <a:fillRect/>
          </a:stretch>
        </p:blipFill>
        <p:spPr>
          <a:xfrm>
            <a:off x="6426375" y="97050"/>
            <a:ext cx="2294025" cy="2308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91"/>
          <p:cNvSpPr txBox="1"/>
          <p:nvPr>
            <p:ph idx="1" type="body"/>
          </p:nvPr>
        </p:nvSpPr>
        <p:spPr>
          <a:xfrm>
            <a:off x="311700" y="390475"/>
            <a:ext cx="8520600" cy="4131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400"/>
              </a:spcBef>
              <a:spcAft>
                <a:spcPts val="0"/>
              </a:spcAft>
              <a:buClr>
                <a:srgbClr val="FFF2CC"/>
              </a:buClr>
              <a:buSzPts val="1800"/>
              <a:buChar char="➔"/>
            </a:pPr>
            <a:r>
              <a:rPr lang="en">
                <a:solidFill>
                  <a:schemeClr val="lt1"/>
                </a:solidFill>
              </a:rPr>
              <a:t>Student engagement - Saw a 300+ follower increase on Instagram (mostly first years - which is good), and a large increase in interaction and reach between students and the graphics we post</a:t>
            </a:r>
            <a:endParaRPr>
              <a:solidFill>
                <a:schemeClr val="lt1"/>
              </a:solidFill>
            </a:endParaRPr>
          </a:p>
          <a:p>
            <a:pPr indent="-342900" lvl="0" marL="457200" rtl="0" algn="l">
              <a:lnSpc>
                <a:spcPct val="100000"/>
              </a:lnSpc>
              <a:spcBef>
                <a:spcPts val="400"/>
              </a:spcBef>
              <a:spcAft>
                <a:spcPts val="0"/>
              </a:spcAft>
              <a:buClr>
                <a:srgbClr val="FFF2CC"/>
              </a:buClr>
              <a:buSzPts val="1800"/>
              <a:buFont typeface="Arial"/>
              <a:buChar char="➔"/>
            </a:pPr>
            <a:r>
              <a:rPr lang="en">
                <a:solidFill>
                  <a:schemeClr val="lt1"/>
                </a:solidFill>
              </a:rPr>
              <a:t>Club Promotion:  Ran a series in the summer highlighting all concentration clubs (that emailed back) and have avidly promoted clubs via our stories. </a:t>
            </a:r>
            <a:endParaRPr>
              <a:solidFill>
                <a:schemeClr val="lt1"/>
              </a:solidFill>
            </a:endParaRPr>
          </a:p>
          <a:p>
            <a:pPr indent="-342900" lvl="0" marL="457200" rtl="0" algn="l">
              <a:lnSpc>
                <a:spcPct val="100000"/>
              </a:lnSpc>
              <a:spcBef>
                <a:spcPts val="400"/>
              </a:spcBef>
              <a:spcAft>
                <a:spcPts val="0"/>
              </a:spcAft>
              <a:buClr>
                <a:srgbClr val="FFF2CC"/>
              </a:buClr>
              <a:buSzPts val="1800"/>
              <a:buFont typeface="Arial"/>
              <a:buChar char="➔"/>
            </a:pPr>
            <a:r>
              <a:rPr lang="en">
                <a:solidFill>
                  <a:schemeClr val="lt1"/>
                </a:solidFill>
              </a:rPr>
              <a:t>Updated information at all times - all online questions responded to in less than 24 hours, all website information was continually updated and accurate, and event highlights were always promoted within a week (all good). </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lt1"/>
                </a:solidFill>
              </a:rPr>
              <a:t>Goals to be Achieved</a:t>
            </a:r>
            <a:endParaRPr sz="2200">
              <a:solidFill>
                <a:schemeClr val="lt1"/>
              </a:solidFill>
            </a:endParaRPr>
          </a:p>
          <a:p>
            <a:pPr indent="-342900" lvl="0" marL="457200" rtl="0" algn="l">
              <a:spcBef>
                <a:spcPts val="1600"/>
              </a:spcBef>
              <a:spcAft>
                <a:spcPts val="0"/>
              </a:spcAft>
              <a:buSzPts val="1800"/>
              <a:buChar char="➔"/>
            </a:pPr>
            <a:r>
              <a:rPr lang="en"/>
              <a:t>Film in person videos</a:t>
            </a:r>
            <a:endParaRPr/>
          </a:p>
          <a:p>
            <a:pPr indent="-342900" lvl="0" marL="457200" rtl="0" algn="l">
              <a:spcBef>
                <a:spcPts val="0"/>
              </a:spcBef>
              <a:spcAft>
                <a:spcPts val="0"/>
              </a:spcAft>
              <a:buSzPts val="1800"/>
              <a:buChar char="➔"/>
            </a:pPr>
            <a:r>
              <a:rPr lang="en"/>
              <a:t>Take in person photos </a:t>
            </a:r>
            <a:endParaRPr/>
          </a:p>
          <a:p>
            <a:pPr indent="-342900" lvl="0" marL="457200" rtl="0" algn="l">
              <a:spcBef>
                <a:spcPts val="0"/>
              </a:spcBef>
              <a:spcAft>
                <a:spcPts val="0"/>
              </a:spcAft>
              <a:buSzPts val="1800"/>
              <a:buChar char="➔"/>
            </a:pPr>
            <a:r>
              <a:rPr lang="en"/>
              <a:t>Merch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93"/>
          <p:cNvSpPr txBox="1"/>
          <p:nvPr>
            <p:ph type="title"/>
          </p:nvPr>
        </p:nvSpPr>
        <p:spPr>
          <a:xfrm>
            <a:off x="311700" y="445025"/>
            <a:ext cx="8520600" cy="9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VP Student Life</a:t>
            </a:r>
            <a:endParaRPr b="0" i="1"/>
          </a:p>
          <a:p>
            <a:pPr indent="0" lvl="0" marL="0" rtl="0" algn="l">
              <a:spcBef>
                <a:spcPts val="0"/>
              </a:spcBef>
              <a:spcAft>
                <a:spcPts val="0"/>
              </a:spcAft>
              <a:buNone/>
            </a:pPr>
            <a:r>
              <a:rPr lang="en"/>
              <a:t>Michael Ionescu</a:t>
            </a:r>
            <a:endParaRPr b="1"/>
          </a:p>
        </p:txBody>
      </p:sp>
      <p:sp>
        <p:nvSpPr>
          <p:cNvPr id="549" name="Google Shape;549;p93"/>
          <p:cNvSpPr txBox="1"/>
          <p:nvPr>
            <p:ph idx="1" type="body"/>
          </p:nvPr>
        </p:nvSpPr>
        <p:spPr>
          <a:xfrm>
            <a:off x="311700" y="1358500"/>
            <a:ext cx="4974300" cy="20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rPr>
              <a:t>Goals Accomplished</a:t>
            </a:r>
            <a:endParaRPr sz="1300"/>
          </a:p>
          <a:p>
            <a:pPr indent="-311150" lvl="0" marL="457200" rtl="0" algn="l">
              <a:spcBef>
                <a:spcPts val="1600"/>
              </a:spcBef>
              <a:spcAft>
                <a:spcPts val="0"/>
              </a:spcAft>
              <a:buSzPts val="1300"/>
              <a:buChar char="➔"/>
            </a:pPr>
            <a:r>
              <a:rPr lang="en" sz="1300"/>
              <a:t>Athletics</a:t>
            </a:r>
            <a:endParaRPr sz="1300"/>
          </a:p>
          <a:p>
            <a:pPr indent="-311150" lvl="1" marL="914400" rtl="0" algn="l">
              <a:spcBef>
                <a:spcPts val="0"/>
              </a:spcBef>
              <a:spcAft>
                <a:spcPts val="0"/>
              </a:spcAft>
              <a:buSzPts val="1300"/>
              <a:buChar char="◆"/>
            </a:pPr>
            <a:r>
              <a:rPr lang="en" sz="1300"/>
              <a:t>Successfully ran the New Year’s Resolution Fitness Challenge month</a:t>
            </a:r>
            <a:endParaRPr sz="1300"/>
          </a:p>
        </p:txBody>
      </p:sp>
      <p:sp>
        <p:nvSpPr>
          <p:cNvPr id="550" name="Google Shape;550;p93"/>
          <p:cNvSpPr txBox="1"/>
          <p:nvPr/>
        </p:nvSpPr>
        <p:spPr>
          <a:xfrm>
            <a:off x="311700" y="2554875"/>
            <a:ext cx="5827800" cy="846000"/>
          </a:xfrm>
          <a:prstGeom prst="rect">
            <a:avLst/>
          </a:prstGeom>
          <a:noFill/>
          <a:ln>
            <a:noFill/>
          </a:ln>
        </p:spPr>
        <p:txBody>
          <a:bodyPr anchorCtr="0" anchor="t" bIns="91425" lIns="91425" spcFirstLastPara="1" rIns="91425" wrap="square" tIns="91425">
            <a:noAutofit/>
          </a:bodyPr>
          <a:lstStyle/>
          <a:p>
            <a:pPr indent="-311150" lvl="1" marL="914400" rtl="0" algn="l">
              <a:lnSpc>
                <a:spcPct val="115000"/>
              </a:lnSpc>
              <a:spcBef>
                <a:spcPts val="0"/>
              </a:spcBef>
              <a:spcAft>
                <a:spcPts val="0"/>
              </a:spcAft>
              <a:buClr>
                <a:schemeClr val="lt1"/>
              </a:buClr>
              <a:buSzPts val="1300"/>
              <a:buFont typeface="Montserrat"/>
              <a:buChar char="◆"/>
            </a:pPr>
            <a:r>
              <a:rPr lang="en" sz="1300">
                <a:solidFill>
                  <a:schemeClr val="lt1"/>
                </a:solidFill>
                <a:latin typeface="Montserrat"/>
                <a:ea typeface="Montserrat"/>
                <a:cs typeface="Montserrat"/>
                <a:sym typeface="Montserrat"/>
              </a:rPr>
              <a:t>Introduced our first Major League Sports Watch Party for the NBA Finals</a:t>
            </a:r>
            <a:endParaRPr sz="1300">
              <a:solidFill>
                <a:schemeClr val="lt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lt1"/>
              </a:buClr>
              <a:buSzPts val="1300"/>
              <a:buFont typeface="Montserrat"/>
              <a:buChar char="➔"/>
            </a:pPr>
            <a:r>
              <a:rPr lang="en" sz="1300">
                <a:solidFill>
                  <a:schemeClr val="lt1"/>
                </a:solidFill>
                <a:latin typeface="Montserrat"/>
                <a:ea typeface="Montserrat"/>
                <a:cs typeface="Montserrat"/>
                <a:sym typeface="Montserrat"/>
              </a:rPr>
              <a:t>Social</a:t>
            </a:r>
            <a:endParaRPr sz="1300">
              <a:solidFill>
                <a:schemeClr val="lt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lt1"/>
              </a:buClr>
              <a:buSzPts val="1300"/>
              <a:buFont typeface="Montserrat"/>
              <a:buChar char="◆"/>
            </a:pPr>
            <a:r>
              <a:rPr lang="en" sz="1300">
                <a:solidFill>
                  <a:schemeClr val="lt1"/>
                </a:solidFill>
                <a:latin typeface="Montserrat"/>
                <a:ea typeface="Montserrat"/>
                <a:cs typeface="Montserrat"/>
                <a:sym typeface="Montserrat"/>
              </a:rPr>
              <a:t>Proudly hosted SBSS’ first virtual Paint Night</a:t>
            </a:r>
            <a:endParaRPr sz="1300">
              <a:solidFill>
                <a:schemeClr val="lt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lt1"/>
              </a:buClr>
              <a:buSzPts val="1300"/>
              <a:buFont typeface="Montserrat"/>
              <a:buChar char="◆"/>
            </a:pPr>
            <a:r>
              <a:rPr lang="en" sz="1300">
                <a:solidFill>
                  <a:schemeClr val="lt1"/>
                </a:solidFill>
                <a:latin typeface="Montserrat"/>
                <a:ea typeface="Montserrat"/>
                <a:cs typeface="Montserrat"/>
                <a:sym typeface="Montserrat"/>
              </a:rPr>
              <a:t>Successful Student Appreciation Week (Care Packages)</a:t>
            </a:r>
            <a:endParaRPr sz="1300">
              <a:solidFill>
                <a:schemeClr val="lt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lt1"/>
              </a:buClr>
              <a:buSzPts val="1300"/>
              <a:buFont typeface="Montserrat"/>
              <a:buChar char="➔"/>
            </a:pPr>
            <a:r>
              <a:rPr lang="en" sz="1300">
                <a:solidFill>
                  <a:schemeClr val="lt1"/>
                </a:solidFill>
                <a:latin typeface="Montserrat"/>
                <a:ea typeface="Montserrat"/>
                <a:cs typeface="Montserrat"/>
                <a:sym typeface="Montserrat"/>
              </a:rPr>
              <a:t>Charity</a:t>
            </a:r>
            <a:endParaRPr sz="1300">
              <a:solidFill>
                <a:schemeClr val="lt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lt1"/>
              </a:buClr>
              <a:buSzPts val="1300"/>
              <a:buFont typeface="Montserrat"/>
              <a:buChar char="◆"/>
            </a:pPr>
            <a:r>
              <a:rPr lang="en" sz="1300">
                <a:solidFill>
                  <a:schemeClr val="lt1"/>
                </a:solidFill>
                <a:latin typeface="Montserrat"/>
                <a:ea typeface="Montserrat"/>
                <a:cs typeface="Montserrat"/>
                <a:sym typeface="Montserrat"/>
              </a:rPr>
              <a:t>Movember Bingo Night</a:t>
            </a:r>
            <a:endParaRPr sz="1300">
              <a:solidFill>
                <a:schemeClr val="lt1"/>
              </a:solidFill>
              <a:latin typeface="Montserrat"/>
              <a:ea typeface="Montserrat"/>
              <a:cs typeface="Montserrat"/>
              <a:sym typeface="Montserrat"/>
            </a:endParaRPr>
          </a:p>
          <a:p>
            <a:pPr indent="0" lvl="0" marL="914400" rtl="0" algn="l">
              <a:lnSpc>
                <a:spcPct val="115000"/>
              </a:lnSpc>
              <a:spcBef>
                <a:spcPts val="1600"/>
              </a:spcBef>
              <a:spcAft>
                <a:spcPts val="0"/>
              </a:spcAft>
              <a:buNone/>
            </a:pPr>
            <a:r>
              <a:t/>
            </a:r>
            <a:endParaRPr sz="1300">
              <a:solidFill>
                <a:schemeClr val="lt1"/>
              </a:solidFill>
              <a:latin typeface="Montserrat"/>
              <a:ea typeface="Montserrat"/>
              <a:cs typeface="Montserrat"/>
              <a:sym typeface="Montserrat"/>
            </a:endParaRPr>
          </a:p>
          <a:p>
            <a:pPr indent="0" lvl="0" marL="0" rtl="0" algn="l">
              <a:spcBef>
                <a:spcPts val="1600"/>
              </a:spcBef>
              <a:spcAft>
                <a:spcPts val="0"/>
              </a:spcAft>
              <a:buNone/>
            </a:pPr>
            <a:r>
              <a:t/>
            </a:r>
            <a:endParaRPr>
              <a:latin typeface="Montserrat"/>
              <a:ea typeface="Montserrat"/>
              <a:cs typeface="Montserrat"/>
              <a:sym typeface="Montserrat"/>
            </a:endParaRPr>
          </a:p>
        </p:txBody>
      </p:sp>
      <p:pic>
        <p:nvPicPr>
          <p:cNvPr id="551" name="Google Shape;551;p93"/>
          <p:cNvPicPr preferRelativeResize="0"/>
          <p:nvPr/>
        </p:nvPicPr>
        <p:blipFill>
          <a:blip r:embed="rId3">
            <a:alphaModFix/>
          </a:blip>
          <a:stretch>
            <a:fillRect/>
          </a:stretch>
        </p:blipFill>
        <p:spPr>
          <a:xfrm>
            <a:off x="6139500" y="203600"/>
            <a:ext cx="2699699" cy="27503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rPr>
              <a:t>Goals to be Achieved</a:t>
            </a:r>
            <a:endParaRPr sz="2200">
              <a:solidFill>
                <a:schemeClr val="lt1"/>
              </a:solidFill>
            </a:endParaRPr>
          </a:p>
          <a:p>
            <a:pPr indent="-368300" lvl="0" marL="457200" rtl="0" algn="l">
              <a:spcBef>
                <a:spcPts val="1600"/>
              </a:spcBef>
              <a:spcAft>
                <a:spcPts val="0"/>
              </a:spcAft>
              <a:buClr>
                <a:schemeClr val="lt1"/>
              </a:buClr>
              <a:buSzPts val="2200"/>
              <a:buChar char="➔"/>
            </a:pPr>
            <a:r>
              <a:rPr lang="en" sz="2200">
                <a:solidFill>
                  <a:schemeClr val="lt1"/>
                </a:solidFill>
              </a:rPr>
              <a:t>Relay for Life</a:t>
            </a:r>
            <a:endParaRPr sz="22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Increase participation from council</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Raise $1,000</a:t>
            </a:r>
            <a:endParaRPr sz="1800">
              <a:solidFill>
                <a:schemeClr val="lt1"/>
              </a:solidFill>
            </a:endParaRPr>
          </a:p>
          <a:p>
            <a:pPr indent="-368300" lvl="0" marL="457200" rtl="0" algn="l">
              <a:spcBef>
                <a:spcPts val="0"/>
              </a:spcBef>
              <a:spcAft>
                <a:spcPts val="0"/>
              </a:spcAft>
              <a:buClr>
                <a:schemeClr val="lt1"/>
              </a:buClr>
              <a:buSzPts val="2200"/>
              <a:buChar char="➔"/>
            </a:pPr>
            <a:r>
              <a:rPr lang="en" sz="2200">
                <a:solidFill>
                  <a:schemeClr val="lt1"/>
                </a:solidFill>
              </a:rPr>
              <a:t>5 Days for the Homeless</a:t>
            </a:r>
            <a:endParaRPr sz="22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Raise $2,500 </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Raise awareness for the 5 days campaign</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Alternatives to in-person campaign</a:t>
            </a:r>
            <a:endParaRPr sz="1800">
              <a:solidFill>
                <a:schemeClr val="lt1"/>
              </a:solidFill>
            </a:endParaRPr>
          </a:p>
          <a:p>
            <a:pPr indent="0" lvl="0" marL="0" rtl="0" algn="l">
              <a:spcBef>
                <a:spcPts val="1600"/>
              </a:spcBef>
              <a:spcAft>
                <a:spcPts val="0"/>
              </a:spcAft>
              <a:buNone/>
            </a:pPr>
            <a:r>
              <a:t/>
            </a:r>
            <a:endParaRPr sz="2200">
              <a:solidFill>
                <a:schemeClr val="lt1"/>
              </a:solidFill>
            </a:endParaRPr>
          </a:p>
          <a:p>
            <a:pPr indent="0" lvl="0" marL="0" rtl="0" algn="l">
              <a:spcBef>
                <a:spcPts val="1600"/>
              </a:spcBef>
              <a:spcAft>
                <a:spcPts val="0"/>
              </a:spcAft>
              <a:buNone/>
            </a:pPr>
            <a:r>
              <a:t/>
            </a:r>
            <a:endParaRPr sz="2200">
              <a:solidFill>
                <a:schemeClr val="lt1"/>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95"/>
          <p:cNvSpPr txBox="1"/>
          <p:nvPr>
            <p:ph type="title"/>
          </p:nvPr>
        </p:nvSpPr>
        <p:spPr>
          <a:xfrm>
            <a:off x="311700" y="445025"/>
            <a:ext cx="8520600" cy="9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VP External Relations</a:t>
            </a:r>
            <a:endParaRPr b="0" i="1"/>
          </a:p>
          <a:p>
            <a:pPr indent="0" lvl="0" marL="0" rtl="0" algn="l">
              <a:spcBef>
                <a:spcPts val="0"/>
              </a:spcBef>
              <a:spcAft>
                <a:spcPts val="0"/>
              </a:spcAft>
              <a:buNone/>
            </a:pPr>
            <a:r>
              <a:rPr lang="en"/>
              <a:t>Samantha Gec</a:t>
            </a:r>
            <a:endParaRPr/>
          </a:p>
          <a:p>
            <a:pPr indent="0" lvl="0" marL="0" rtl="0" algn="l">
              <a:spcBef>
                <a:spcPts val="0"/>
              </a:spcBef>
              <a:spcAft>
                <a:spcPts val="0"/>
              </a:spcAft>
              <a:buNone/>
            </a:pPr>
            <a:r>
              <a:t/>
            </a:r>
            <a:endParaRPr b="1"/>
          </a:p>
        </p:txBody>
      </p:sp>
      <p:sp>
        <p:nvSpPr>
          <p:cNvPr id="562" name="Google Shape;562;p95"/>
          <p:cNvSpPr txBox="1"/>
          <p:nvPr>
            <p:ph idx="1" type="body"/>
          </p:nvPr>
        </p:nvSpPr>
        <p:spPr>
          <a:xfrm>
            <a:off x="311700" y="1455000"/>
            <a:ext cx="8572800" cy="34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Accomplished</a:t>
            </a:r>
            <a:endParaRPr sz="2200"/>
          </a:p>
          <a:p>
            <a:pPr indent="-330200" lvl="0" marL="457200" rtl="0" algn="l">
              <a:spcBef>
                <a:spcPts val="1600"/>
              </a:spcBef>
              <a:spcAft>
                <a:spcPts val="0"/>
              </a:spcAft>
              <a:buSzPts val="1600"/>
              <a:buChar char="➔"/>
            </a:pPr>
            <a:r>
              <a:rPr lang="en" sz="1600"/>
              <a:t>Provided Networking opportunities to students </a:t>
            </a:r>
            <a:endParaRPr sz="1600"/>
          </a:p>
          <a:p>
            <a:pPr indent="-317500" lvl="1" marL="914400" rtl="0" algn="l">
              <a:spcBef>
                <a:spcPts val="0"/>
              </a:spcBef>
              <a:spcAft>
                <a:spcPts val="0"/>
              </a:spcAft>
              <a:buSzPts val="1400"/>
              <a:buChar char="◆"/>
            </a:pPr>
            <a:r>
              <a:rPr lang="en" sz="1300"/>
              <a:t>Implementation of the Virtual Networking Series </a:t>
            </a:r>
            <a:endParaRPr sz="1300"/>
          </a:p>
          <a:p>
            <a:pPr indent="-330200" lvl="0" marL="457200" rtl="0" algn="l">
              <a:spcBef>
                <a:spcPts val="0"/>
              </a:spcBef>
              <a:spcAft>
                <a:spcPts val="0"/>
              </a:spcAft>
              <a:buSzPts val="1600"/>
              <a:buChar char="➔"/>
            </a:pPr>
            <a:r>
              <a:rPr lang="en" sz="1600"/>
              <a:t>Increased cohesiveness amongst the External Portofolio </a:t>
            </a:r>
            <a:endParaRPr sz="1600"/>
          </a:p>
          <a:p>
            <a:pPr indent="-311150" lvl="1" marL="914400" rtl="0" algn="l">
              <a:spcBef>
                <a:spcPts val="0"/>
              </a:spcBef>
              <a:spcAft>
                <a:spcPts val="0"/>
              </a:spcAft>
              <a:buSzPts val="1300"/>
              <a:buChar char="◆"/>
            </a:pPr>
            <a:r>
              <a:rPr lang="en" sz="1300"/>
              <a:t>Clearer communication amongst directors </a:t>
            </a:r>
            <a:endParaRPr sz="1300"/>
          </a:p>
          <a:p>
            <a:pPr indent="-330200" lvl="0" marL="457200" rtl="0" algn="l">
              <a:spcBef>
                <a:spcPts val="0"/>
              </a:spcBef>
              <a:spcAft>
                <a:spcPts val="0"/>
              </a:spcAft>
              <a:buSzPts val="1600"/>
              <a:buChar char="➔"/>
            </a:pPr>
            <a:r>
              <a:rPr lang="en" sz="1600"/>
              <a:t>Further developed the External Portfolio </a:t>
            </a:r>
            <a:endParaRPr sz="1600"/>
          </a:p>
          <a:p>
            <a:pPr indent="-311150" lvl="1" marL="914400" rtl="0" algn="l">
              <a:spcBef>
                <a:spcPts val="0"/>
              </a:spcBef>
              <a:spcAft>
                <a:spcPts val="0"/>
              </a:spcAft>
              <a:buSzPts val="1300"/>
              <a:buChar char="◆"/>
            </a:pPr>
            <a:r>
              <a:rPr lang="en" sz="1300"/>
              <a:t>Implementation of two Corporate Managers </a:t>
            </a:r>
            <a:endParaRPr sz="1300"/>
          </a:p>
          <a:p>
            <a:pPr indent="-330200" lvl="0" marL="457200" rtl="0" algn="l">
              <a:spcBef>
                <a:spcPts val="0"/>
              </a:spcBef>
              <a:spcAft>
                <a:spcPts val="0"/>
              </a:spcAft>
              <a:buSzPts val="1600"/>
              <a:buChar char="➔"/>
            </a:pPr>
            <a:r>
              <a:rPr lang="en" sz="1600"/>
              <a:t>Revamped the Corporate Partnership Package (CPP) </a:t>
            </a:r>
            <a:endParaRPr sz="1600"/>
          </a:p>
          <a:p>
            <a:pPr indent="-330200" lvl="1" marL="914400" rtl="0" algn="l">
              <a:spcBef>
                <a:spcPts val="0"/>
              </a:spcBef>
              <a:spcAft>
                <a:spcPts val="0"/>
              </a:spcAft>
              <a:buSzPts val="1600"/>
              <a:buChar char="◆"/>
            </a:pPr>
            <a:r>
              <a:rPr lang="en"/>
              <a:t>Provided more clarity to potential partners by communicating exact offerings of SBSS events in Sponsorship agreements</a:t>
            </a:r>
            <a:r>
              <a:rPr lang="en" sz="1200"/>
              <a:t> </a:t>
            </a:r>
            <a:endParaRPr sz="1200"/>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563" name="Google Shape;563;p95"/>
          <p:cNvPicPr preferRelativeResize="0"/>
          <p:nvPr/>
        </p:nvPicPr>
        <p:blipFill>
          <a:blip r:embed="rId3">
            <a:alphaModFix/>
          </a:blip>
          <a:stretch>
            <a:fillRect/>
          </a:stretch>
        </p:blipFill>
        <p:spPr>
          <a:xfrm>
            <a:off x="6525550" y="259525"/>
            <a:ext cx="2038250" cy="201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Tonight’s Agenda</a:t>
            </a:r>
            <a:endParaRPr/>
          </a:p>
        </p:txBody>
      </p:sp>
      <p:sp>
        <p:nvSpPr>
          <p:cNvPr id="454" name="Google Shape;454;p78"/>
          <p:cNvSpPr txBox="1"/>
          <p:nvPr>
            <p:ph idx="1" type="body"/>
          </p:nvPr>
        </p:nvSpPr>
        <p:spPr>
          <a:xfrm>
            <a:off x="928925" y="1243900"/>
            <a:ext cx="5715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2020-2021 Midterm Report</a:t>
            </a:r>
            <a:endParaRPr/>
          </a:p>
          <a:p>
            <a:pPr indent="-317500" lvl="1" marL="914400" rtl="0" algn="l">
              <a:spcBef>
                <a:spcPts val="0"/>
              </a:spcBef>
              <a:spcAft>
                <a:spcPts val="0"/>
              </a:spcAft>
              <a:buSzPts val="1400"/>
              <a:buChar char="○"/>
            </a:pPr>
            <a:r>
              <a:rPr lang="en"/>
              <a:t>Portfolio </a:t>
            </a:r>
            <a:r>
              <a:rPr lang="en"/>
              <a:t>Achievements</a:t>
            </a:r>
            <a:r>
              <a:rPr lang="en"/>
              <a:t> </a:t>
            </a:r>
            <a:endParaRPr/>
          </a:p>
          <a:p>
            <a:pPr indent="-342900" lvl="0" marL="457200" rtl="0" algn="l">
              <a:spcBef>
                <a:spcPts val="0"/>
              </a:spcBef>
              <a:spcAft>
                <a:spcPts val="0"/>
              </a:spcAft>
              <a:buSzPts val="1800"/>
              <a:buChar char="●"/>
            </a:pPr>
            <a:r>
              <a:rPr lang="en"/>
              <a:t>Sprott Club Midterm Updates </a:t>
            </a:r>
            <a:endParaRPr/>
          </a:p>
          <a:p>
            <a:pPr indent="-342900" lvl="0" marL="457200" rtl="0" algn="l">
              <a:spcBef>
                <a:spcPts val="0"/>
              </a:spcBef>
              <a:spcAft>
                <a:spcPts val="0"/>
              </a:spcAft>
              <a:buSzPts val="1800"/>
              <a:buChar char="●"/>
            </a:pPr>
            <a:r>
              <a:rPr lang="en"/>
              <a:t>Upcoming SBSS Events</a:t>
            </a:r>
            <a:endParaRPr/>
          </a:p>
          <a:p>
            <a:pPr indent="-342900" lvl="0" marL="457200" rtl="0" algn="l">
              <a:spcBef>
                <a:spcPts val="0"/>
              </a:spcBef>
              <a:spcAft>
                <a:spcPts val="0"/>
              </a:spcAft>
              <a:buSzPts val="1800"/>
              <a:buChar char="●"/>
            </a:pPr>
            <a:r>
              <a:rPr lang="en"/>
              <a:t>Clubs 1 on 1</a:t>
            </a:r>
            <a:endParaRPr/>
          </a:p>
          <a:p>
            <a:pPr indent="-342900" lvl="0" marL="457200" rtl="0" algn="l">
              <a:spcBef>
                <a:spcPts val="0"/>
              </a:spcBef>
              <a:spcAft>
                <a:spcPts val="0"/>
              </a:spcAft>
              <a:buSzPts val="1800"/>
              <a:buChar char="●"/>
            </a:pPr>
            <a:r>
              <a:rPr lang="en"/>
              <a:t>Q&amp;A</a:t>
            </a:r>
            <a:endParaRPr/>
          </a:p>
          <a:p>
            <a:pPr indent="0" lvl="0" marL="457200" rtl="0" algn="l">
              <a:spcBef>
                <a:spcPts val="1600"/>
              </a:spcBef>
              <a:spcAft>
                <a:spcPts val="1600"/>
              </a:spcAft>
              <a:buNone/>
            </a:pPr>
            <a:r>
              <a:t/>
            </a:r>
            <a:endParaRPr/>
          </a:p>
        </p:txBody>
      </p:sp>
      <p:sp>
        <p:nvSpPr>
          <p:cNvPr id="455" name="Google Shape;455;p78"/>
          <p:cNvSpPr/>
          <p:nvPr/>
        </p:nvSpPr>
        <p:spPr>
          <a:xfrm>
            <a:off x="7045800" y="-182875"/>
            <a:ext cx="20982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pic>
        <p:nvPicPr>
          <p:cNvPr id="456" name="Google Shape;456;p78"/>
          <p:cNvPicPr preferRelativeResize="0"/>
          <p:nvPr/>
        </p:nvPicPr>
        <p:blipFill>
          <a:blip r:embed="rId3">
            <a:alphaModFix/>
          </a:blip>
          <a:stretch>
            <a:fillRect/>
          </a:stretch>
        </p:blipFill>
        <p:spPr>
          <a:xfrm>
            <a:off x="7399319" y="4494675"/>
            <a:ext cx="1193617" cy="399601"/>
          </a:xfrm>
          <a:prstGeom prst="rect">
            <a:avLst/>
          </a:prstGeom>
          <a:noFill/>
          <a:ln>
            <a:noFill/>
          </a:ln>
        </p:spPr>
      </p:pic>
      <p:cxnSp>
        <p:nvCxnSpPr>
          <p:cNvPr id="457" name="Google Shape;457;p78"/>
          <p:cNvCxnSpPr/>
          <p:nvPr/>
        </p:nvCxnSpPr>
        <p:spPr>
          <a:xfrm>
            <a:off x="1688400" y="4560975"/>
            <a:ext cx="0" cy="2670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Goals to be Achieved</a:t>
            </a:r>
            <a:endParaRPr sz="2200"/>
          </a:p>
          <a:p>
            <a:pPr indent="-342900" lvl="0" marL="457200" rtl="0" algn="l">
              <a:spcBef>
                <a:spcPts val="1600"/>
              </a:spcBef>
              <a:spcAft>
                <a:spcPts val="0"/>
              </a:spcAft>
              <a:buClr>
                <a:schemeClr val="lt1"/>
              </a:buClr>
              <a:buSzPts val="1800"/>
              <a:buChar char="➔"/>
            </a:pPr>
            <a:r>
              <a:rPr lang="en">
                <a:solidFill>
                  <a:schemeClr val="lt1"/>
                </a:solidFill>
              </a:rPr>
              <a:t>Hold at least two more Virtual Networking events in an effort to </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Increase student engagement </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Provide networking opportunities for students </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Diversify the SBSS contact list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Continue to diversify the SBSS contact list through External held events and sponsorship of other SBSS-run events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Further develop the roles of Corporate Managers</a:t>
            </a:r>
            <a:endParaRPr>
              <a:solidFill>
                <a:schemeClr val="lt1"/>
              </a:solidFill>
            </a:endParaRPr>
          </a:p>
          <a:p>
            <a:pPr indent="0" lvl="0" marL="0" rtl="0" algn="l">
              <a:spcBef>
                <a:spcPts val="1600"/>
              </a:spcBef>
              <a:spcAft>
                <a:spcPts val="0"/>
              </a:spcAft>
              <a:buNone/>
            </a:pPr>
            <a:r>
              <a:t/>
            </a:r>
            <a:endParaRPr>
              <a:solidFill>
                <a:schemeClr val="lt1"/>
              </a:solidFill>
            </a:endParaRPr>
          </a:p>
          <a:p>
            <a:pPr indent="0" lvl="0" marL="45720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97"/>
          <p:cNvSpPr txBox="1"/>
          <p:nvPr/>
        </p:nvSpPr>
        <p:spPr>
          <a:xfrm>
            <a:off x="3397875" y="2024550"/>
            <a:ext cx="3438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a:ea typeface="Montserrat"/>
                <a:cs typeface="Montserrat"/>
                <a:sym typeface="Montserrat"/>
              </a:rPr>
              <a:t>Sprott Clubs</a:t>
            </a:r>
            <a:endParaRPr sz="3600">
              <a:solidFill>
                <a:srgbClr val="FFFFFF"/>
              </a:solidFill>
              <a:latin typeface="Montserrat"/>
              <a:ea typeface="Montserrat"/>
              <a:cs typeface="Montserrat"/>
              <a:sym typeface="Montserrat"/>
            </a:endParaRPr>
          </a:p>
        </p:txBody>
      </p:sp>
      <p:pic>
        <p:nvPicPr>
          <p:cNvPr id="574" name="Google Shape;574;p97"/>
          <p:cNvPicPr preferRelativeResize="0"/>
          <p:nvPr/>
        </p:nvPicPr>
        <p:blipFill rotWithShape="1">
          <a:blip r:embed="rId3">
            <a:alphaModFix/>
          </a:blip>
          <a:srcRect b="0" l="0" r="68730" t="0"/>
          <a:stretch/>
        </p:blipFill>
        <p:spPr>
          <a:xfrm>
            <a:off x="2277825" y="1763463"/>
            <a:ext cx="1273975" cy="1363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descr="Sprott Students' Management Association - Home | Facebook" id="579" name="Google Shape;579;p98"/>
          <p:cNvPicPr preferRelativeResize="0"/>
          <p:nvPr/>
        </p:nvPicPr>
        <p:blipFill rotWithShape="1">
          <a:blip r:embed="rId3">
            <a:alphaModFix/>
          </a:blip>
          <a:srcRect b="0" l="0" r="0" t="0"/>
          <a:stretch/>
        </p:blipFill>
        <p:spPr>
          <a:xfrm>
            <a:off x="6697266" y="0"/>
            <a:ext cx="2446734" cy="1481586"/>
          </a:xfrm>
          <a:prstGeom prst="rect">
            <a:avLst/>
          </a:prstGeom>
          <a:noFill/>
          <a:ln>
            <a:noFill/>
          </a:ln>
        </p:spPr>
      </p:pic>
      <p:sp>
        <p:nvSpPr>
          <p:cNvPr id="580" name="Google Shape;580;p98"/>
          <p:cNvSpPr txBox="1"/>
          <p:nvPr/>
        </p:nvSpPr>
        <p:spPr>
          <a:xfrm>
            <a:off x="221955" y="2664765"/>
            <a:ext cx="40701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2400" u="sng" cap="none" strike="noStrike">
                <a:solidFill>
                  <a:srgbClr val="2F5496"/>
                </a:solidFill>
                <a:latin typeface="Calibri"/>
                <a:ea typeface="Calibri"/>
                <a:cs typeface="Calibri"/>
                <a:sym typeface="Calibri"/>
              </a:rPr>
              <a:t>Winter Semester Events</a:t>
            </a:r>
            <a:endParaRPr sz="1100"/>
          </a:p>
        </p:txBody>
      </p:sp>
      <p:sp>
        <p:nvSpPr>
          <p:cNvPr id="581" name="Google Shape;581;p98"/>
          <p:cNvSpPr txBox="1"/>
          <p:nvPr/>
        </p:nvSpPr>
        <p:spPr>
          <a:xfrm>
            <a:off x="210497" y="3103346"/>
            <a:ext cx="5861400" cy="1418400"/>
          </a:xfrm>
          <a:prstGeom prst="rect">
            <a:avLst/>
          </a:prstGeom>
          <a:noFill/>
          <a:ln>
            <a:noFill/>
          </a:ln>
        </p:spPr>
        <p:txBody>
          <a:bodyPr anchorCtr="0" anchor="t" bIns="34275" lIns="68575" spcFirstLastPara="1" rIns="68575" wrap="square" tIns="34275">
            <a:noAutofit/>
          </a:bodyPr>
          <a:lstStyle/>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Enterprise Networking Night - Feb 23</a:t>
            </a:r>
            <a:r>
              <a:rPr baseline="30000" lang="en" sz="1500">
                <a:solidFill>
                  <a:schemeClr val="dk1"/>
                </a:solidFill>
                <a:latin typeface="Calibri"/>
                <a:ea typeface="Calibri"/>
                <a:cs typeface="Calibri"/>
                <a:sym typeface="Calibri"/>
              </a:rPr>
              <a:t>rd</a:t>
            </a:r>
            <a:r>
              <a:rPr lang="en" sz="1500">
                <a:solidFill>
                  <a:schemeClr val="dk1"/>
                </a:solidFill>
                <a:latin typeface="Calibri"/>
                <a:ea typeface="Calibri"/>
                <a:cs typeface="Calibri"/>
                <a:sym typeface="Calibri"/>
              </a:rPr>
              <a:t> , 5 to 6:30pm</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BCMC X SSMA Virtual and Workplace Etiquette – March 3</a:t>
            </a:r>
            <a:r>
              <a:rPr baseline="30000" lang="en" sz="1500">
                <a:solidFill>
                  <a:schemeClr val="dk1"/>
                </a:solidFill>
                <a:latin typeface="Calibri"/>
                <a:ea typeface="Calibri"/>
                <a:cs typeface="Calibri"/>
                <a:sym typeface="Calibri"/>
              </a:rPr>
              <a:t>rd</a:t>
            </a:r>
            <a:r>
              <a:rPr lang="en" sz="1500">
                <a:solidFill>
                  <a:schemeClr val="dk1"/>
                </a:solidFill>
                <a:latin typeface="Calibri"/>
                <a:ea typeface="Calibri"/>
                <a:cs typeface="Calibri"/>
                <a:sym typeface="Calibri"/>
              </a:rPr>
              <a:t> , 5 to 6pm</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Workplace culture at Shopify – March 18</a:t>
            </a:r>
            <a:r>
              <a:rPr baseline="30000" lang="en" sz="1500">
                <a:solidFill>
                  <a:schemeClr val="dk1"/>
                </a:solidFill>
                <a:latin typeface="Calibri"/>
                <a:ea typeface="Calibri"/>
                <a:cs typeface="Calibri"/>
                <a:sym typeface="Calibri"/>
              </a:rPr>
              <a:t>th</a:t>
            </a:r>
            <a:r>
              <a:rPr lang="en" sz="1500">
                <a:solidFill>
                  <a:schemeClr val="dk1"/>
                </a:solidFill>
                <a:latin typeface="Calibri"/>
                <a:ea typeface="Calibri"/>
                <a:cs typeface="Calibri"/>
                <a:sym typeface="Calibri"/>
              </a:rPr>
              <a:t>, 5 to 6:30pm</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SFSA X SSMA Kahoot Night– April 1</a:t>
            </a:r>
            <a:r>
              <a:rPr baseline="30000" lang="en" sz="1500">
                <a:solidFill>
                  <a:schemeClr val="dk1"/>
                </a:solidFill>
                <a:latin typeface="Calibri"/>
                <a:ea typeface="Calibri"/>
                <a:cs typeface="Calibri"/>
                <a:sym typeface="Calibri"/>
              </a:rPr>
              <a:t>st</a:t>
            </a:r>
            <a:r>
              <a:rPr lang="en" sz="1500">
                <a:solidFill>
                  <a:schemeClr val="dk1"/>
                </a:solidFill>
                <a:latin typeface="Calibri"/>
                <a:ea typeface="Calibri"/>
                <a:cs typeface="Calibri"/>
                <a:sym typeface="Calibri"/>
              </a:rPr>
              <a:t> , 6 to 8pm </a:t>
            </a:r>
            <a:endParaRPr sz="1100"/>
          </a:p>
        </p:txBody>
      </p:sp>
      <p:pic>
        <p:nvPicPr>
          <p:cNvPr descr="A picture containing text, sign&#10;&#10;Description automatically generated" id="582" name="Google Shape;582;p98"/>
          <p:cNvPicPr preferRelativeResize="0"/>
          <p:nvPr/>
        </p:nvPicPr>
        <p:blipFill rotWithShape="1">
          <a:blip r:embed="rId4">
            <a:alphaModFix/>
          </a:blip>
          <a:srcRect b="0" l="0" r="0" t="0"/>
          <a:stretch/>
        </p:blipFill>
        <p:spPr>
          <a:xfrm>
            <a:off x="5967884" y="1673131"/>
            <a:ext cx="3086100" cy="3086100"/>
          </a:xfrm>
          <a:prstGeom prst="rect">
            <a:avLst/>
          </a:prstGeom>
          <a:noFill/>
          <a:ln>
            <a:noFill/>
          </a:ln>
        </p:spPr>
      </p:pic>
      <p:sp>
        <p:nvSpPr>
          <p:cNvPr id="583" name="Google Shape;583;p98"/>
          <p:cNvSpPr txBox="1"/>
          <p:nvPr/>
        </p:nvSpPr>
        <p:spPr>
          <a:xfrm>
            <a:off x="210497" y="282830"/>
            <a:ext cx="54426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400" u="sng">
                <a:solidFill>
                  <a:srgbClr val="2F5496"/>
                </a:solidFill>
                <a:latin typeface="Calibri"/>
                <a:ea typeface="Calibri"/>
                <a:cs typeface="Calibri"/>
                <a:sym typeface="Calibri"/>
              </a:rPr>
              <a:t>SSMA 2020-2021 Updates</a:t>
            </a:r>
            <a:endParaRPr sz="1100"/>
          </a:p>
        </p:txBody>
      </p:sp>
      <p:sp>
        <p:nvSpPr>
          <p:cNvPr id="584" name="Google Shape;584;p98"/>
          <p:cNvSpPr txBox="1"/>
          <p:nvPr/>
        </p:nvSpPr>
        <p:spPr>
          <a:xfrm>
            <a:off x="210497" y="669010"/>
            <a:ext cx="5431200" cy="2008200"/>
          </a:xfrm>
          <a:prstGeom prst="rect">
            <a:avLst/>
          </a:prstGeom>
          <a:noFill/>
          <a:ln>
            <a:noFill/>
          </a:ln>
        </p:spPr>
        <p:txBody>
          <a:bodyPr anchorCtr="0" anchor="t" bIns="34275" lIns="68575" spcFirstLastPara="1" rIns="68575" wrap="square" tIns="34275">
            <a:noAutofit/>
          </a:bodyPr>
          <a:lstStyle/>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Improved club activity + student engagement – 3 fall events</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Website development</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Increased relations with external stakeholders</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Setting foundation for Fall 2021 events</a:t>
            </a:r>
            <a:endParaRPr sz="1100"/>
          </a:p>
          <a:p>
            <a:pPr indent="-247650" lvl="0" marL="254000" marR="0" rtl="0" algn="l">
              <a:lnSpc>
                <a:spcPct val="15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Improving student attendance (&gt;40)</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9" name="Shape 589"/>
        <p:cNvGrpSpPr/>
        <p:nvPr/>
      </p:nvGrpSpPr>
      <p:grpSpPr>
        <a:xfrm>
          <a:off x="0" y="0"/>
          <a:ext cx="0" cy="0"/>
          <a:chOff x="0" y="0"/>
          <a:chExt cx="0" cy="0"/>
        </a:xfrm>
      </p:grpSpPr>
      <p:sp>
        <p:nvSpPr>
          <p:cNvPr id="590" name="Google Shape;590;p99"/>
          <p:cNvSpPr/>
          <p:nvPr/>
        </p:nvSpPr>
        <p:spPr>
          <a:xfrm>
            <a:off x="0" y="0"/>
            <a:ext cx="9144000" cy="5143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591" name="Google Shape;591;p99"/>
          <p:cNvSpPr/>
          <p:nvPr/>
        </p:nvSpPr>
        <p:spPr>
          <a:xfrm>
            <a:off x="0" y="773625"/>
            <a:ext cx="5651100" cy="3834600"/>
          </a:xfrm>
          <a:prstGeom prst="rect">
            <a:avLst/>
          </a:prstGeom>
          <a:solidFill>
            <a:schemeClr val="lt1">
              <a:alpha val="7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592" name="Google Shape;592;p99"/>
          <p:cNvSpPr/>
          <p:nvPr/>
        </p:nvSpPr>
        <p:spPr>
          <a:xfrm>
            <a:off x="5663178" y="-3059"/>
            <a:ext cx="3480900" cy="79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593" name="Google Shape;593;p99"/>
          <p:cNvSpPr/>
          <p:nvPr/>
        </p:nvSpPr>
        <p:spPr>
          <a:xfrm>
            <a:off x="1144" y="773625"/>
            <a:ext cx="91419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pic>
        <p:nvPicPr>
          <p:cNvPr descr="Logo, company name&#10;&#10;Description automatically generated" id="594" name="Google Shape;594;p99"/>
          <p:cNvPicPr preferRelativeResize="0"/>
          <p:nvPr/>
        </p:nvPicPr>
        <p:blipFill rotWithShape="1">
          <a:blip r:embed="rId3">
            <a:alphaModFix/>
          </a:blip>
          <a:srcRect b="0" l="0" r="0" t="4287"/>
          <a:stretch/>
        </p:blipFill>
        <p:spPr>
          <a:xfrm>
            <a:off x="570691" y="1304231"/>
            <a:ext cx="4492352" cy="2797469"/>
          </a:xfrm>
          <a:prstGeom prst="rect">
            <a:avLst/>
          </a:prstGeom>
          <a:noFill/>
          <a:ln>
            <a:noFill/>
          </a:ln>
        </p:spPr>
      </p:pic>
      <p:sp>
        <p:nvSpPr>
          <p:cNvPr id="595" name="Google Shape;595;p99"/>
          <p:cNvSpPr/>
          <p:nvPr/>
        </p:nvSpPr>
        <p:spPr>
          <a:xfrm>
            <a:off x="5689100" y="821631"/>
            <a:ext cx="3454800" cy="37626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596" name="Google Shape;596;p99"/>
          <p:cNvSpPr txBox="1"/>
          <p:nvPr>
            <p:ph type="ctrTitle"/>
          </p:nvPr>
        </p:nvSpPr>
        <p:spPr>
          <a:xfrm>
            <a:off x="5783220" y="174104"/>
            <a:ext cx="3833100" cy="438000"/>
          </a:xfrm>
          <a:prstGeom prst="rect">
            <a:avLst/>
          </a:prstGeom>
          <a:noFill/>
          <a:ln>
            <a:noFill/>
          </a:ln>
        </p:spPr>
        <p:txBody>
          <a:bodyPr anchorCtr="0" anchor="b" bIns="68575" lIns="82300" spcFirstLastPara="1" rIns="82300" wrap="square" tIns="82300">
            <a:noAutofit/>
          </a:bodyPr>
          <a:lstStyle/>
          <a:p>
            <a:pPr indent="0" lvl="0" marL="0" rtl="0" algn="l">
              <a:lnSpc>
                <a:spcPct val="125000"/>
              </a:lnSpc>
              <a:spcBef>
                <a:spcPts val="0"/>
              </a:spcBef>
              <a:spcAft>
                <a:spcPts val="0"/>
              </a:spcAft>
              <a:buClr>
                <a:schemeClr val="lt1"/>
              </a:buClr>
              <a:buSzPts val="1700"/>
              <a:buFont typeface="Meiryo"/>
              <a:buNone/>
            </a:pPr>
            <a:r>
              <a:rPr lang="en" sz="1700">
                <a:solidFill>
                  <a:schemeClr val="lt1"/>
                </a:solidFill>
              </a:rPr>
              <a:t>ACCOMPLISHMENTS &amp; PLANS</a:t>
            </a:r>
            <a:endParaRPr/>
          </a:p>
        </p:txBody>
      </p:sp>
      <p:sp>
        <p:nvSpPr>
          <p:cNvPr id="597" name="Google Shape;597;p99"/>
          <p:cNvSpPr txBox="1"/>
          <p:nvPr>
            <p:ph idx="1" type="subTitle"/>
          </p:nvPr>
        </p:nvSpPr>
        <p:spPr>
          <a:xfrm>
            <a:off x="5783225" y="872529"/>
            <a:ext cx="3407100" cy="3984600"/>
          </a:xfrm>
          <a:prstGeom prst="rect">
            <a:avLst/>
          </a:prstGeom>
          <a:noFill/>
          <a:ln>
            <a:noFill/>
          </a:ln>
        </p:spPr>
        <p:txBody>
          <a:bodyPr anchorCtr="0" anchor="t" bIns="68575" lIns="82300" spcFirstLastPara="1" rIns="82300" wrap="square" tIns="82300">
            <a:noAutofit/>
          </a:bodyPr>
          <a:lstStyle/>
          <a:p>
            <a:pPr indent="0" lvl="0" marL="0" rtl="0" algn="ctr">
              <a:lnSpc>
                <a:spcPct val="100000"/>
              </a:lnSpc>
              <a:spcBef>
                <a:spcPts val="0"/>
              </a:spcBef>
              <a:spcAft>
                <a:spcPts val="0"/>
              </a:spcAft>
              <a:buClr>
                <a:schemeClr val="lt1"/>
              </a:buClr>
              <a:buSzPts val="1100"/>
              <a:buNone/>
            </a:pPr>
            <a:r>
              <a:rPr b="1" lang="en" sz="1400">
                <a:solidFill>
                  <a:schemeClr val="lt1"/>
                </a:solidFill>
              </a:rPr>
              <a:t> </a:t>
            </a:r>
            <a:r>
              <a:rPr b="1" lang="en" sz="1300" u="sng">
                <a:solidFill>
                  <a:schemeClr val="lt1"/>
                </a:solidFill>
              </a:rPr>
              <a:t>Successful Past Projects</a:t>
            </a:r>
            <a:endParaRPr sz="2100"/>
          </a:p>
          <a:p>
            <a:pPr indent="-266700" lvl="0" marL="254000" rtl="0" algn="l">
              <a:lnSpc>
                <a:spcPct val="100000"/>
              </a:lnSpc>
              <a:spcBef>
                <a:spcPts val="700"/>
              </a:spcBef>
              <a:spcAft>
                <a:spcPts val="0"/>
              </a:spcAft>
              <a:buClr>
                <a:schemeClr val="lt1"/>
              </a:buClr>
              <a:buSzPts val="1200"/>
              <a:buFont typeface="Arial"/>
              <a:buChar char="•"/>
            </a:pPr>
            <a:r>
              <a:rPr lang="en" sz="1200">
                <a:solidFill>
                  <a:schemeClr val="lt1"/>
                </a:solidFill>
              </a:rPr>
              <a:t>Completion of TEMBO Project</a:t>
            </a:r>
            <a:endParaRPr sz="2100"/>
          </a:p>
          <a:p>
            <a:pPr indent="-266700" lvl="0" marL="254000" rtl="0" algn="l">
              <a:lnSpc>
                <a:spcPct val="100000"/>
              </a:lnSpc>
              <a:spcBef>
                <a:spcPts val="700"/>
              </a:spcBef>
              <a:spcAft>
                <a:spcPts val="0"/>
              </a:spcAft>
              <a:buClr>
                <a:schemeClr val="lt1"/>
              </a:buClr>
              <a:buSzPts val="1200"/>
              <a:buFont typeface="Arial"/>
              <a:buChar char="•"/>
            </a:pPr>
            <a:r>
              <a:rPr lang="en" sz="1200">
                <a:solidFill>
                  <a:schemeClr val="lt1"/>
                </a:solidFill>
              </a:rPr>
              <a:t>Completion of IEI Project </a:t>
            </a:r>
            <a:endParaRPr sz="700">
              <a:solidFill>
                <a:schemeClr val="lt1"/>
              </a:solidFill>
            </a:endParaRPr>
          </a:p>
          <a:p>
            <a:pPr indent="0" lvl="0" marL="0" rtl="0" algn="ctr">
              <a:lnSpc>
                <a:spcPct val="100000"/>
              </a:lnSpc>
              <a:spcBef>
                <a:spcPts val="700"/>
              </a:spcBef>
              <a:spcAft>
                <a:spcPts val="0"/>
              </a:spcAft>
              <a:buClr>
                <a:schemeClr val="lt1"/>
              </a:buClr>
              <a:buSzPts val="1000"/>
              <a:buNone/>
            </a:pPr>
            <a:r>
              <a:rPr b="1" lang="en" sz="1300" u="sng">
                <a:solidFill>
                  <a:schemeClr val="lt1"/>
                </a:solidFill>
              </a:rPr>
              <a:t>Successful Past Events</a:t>
            </a:r>
            <a:endParaRPr sz="2100"/>
          </a:p>
          <a:p>
            <a:pPr indent="-266700" lvl="0" marL="254000" rtl="0" algn="l">
              <a:lnSpc>
                <a:spcPct val="100000"/>
              </a:lnSpc>
              <a:spcBef>
                <a:spcPts val="700"/>
              </a:spcBef>
              <a:spcAft>
                <a:spcPts val="0"/>
              </a:spcAft>
              <a:buClr>
                <a:schemeClr val="lt1"/>
              </a:buClr>
              <a:buSzPts val="1200"/>
              <a:buFont typeface="Arial"/>
              <a:buChar char="•"/>
            </a:pPr>
            <a:r>
              <a:rPr lang="en" sz="1200">
                <a:solidFill>
                  <a:schemeClr val="lt1"/>
                </a:solidFill>
              </a:rPr>
              <a:t>Indigenous Entrepreneurship Panel</a:t>
            </a:r>
            <a:endParaRPr sz="2100"/>
          </a:p>
          <a:p>
            <a:pPr indent="-266700" lvl="0" marL="254000" rtl="0" algn="l">
              <a:lnSpc>
                <a:spcPct val="100000"/>
              </a:lnSpc>
              <a:spcBef>
                <a:spcPts val="700"/>
              </a:spcBef>
              <a:spcAft>
                <a:spcPts val="0"/>
              </a:spcAft>
              <a:buClr>
                <a:schemeClr val="lt1"/>
              </a:buClr>
              <a:buSzPts val="1200"/>
              <a:buFont typeface="Arial"/>
              <a:buChar char="•"/>
            </a:pPr>
            <a:r>
              <a:rPr lang="en" sz="1200">
                <a:solidFill>
                  <a:schemeClr val="lt1"/>
                </a:solidFill>
              </a:rPr>
              <a:t>Social Impact Measurement  &amp; Social Purpose Businesses Workshop</a:t>
            </a:r>
            <a:endParaRPr sz="2100"/>
          </a:p>
          <a:p>
            <a:pPr indent="0" lvl="0" marL="0" rtl="0" algn="ctr">
              <a:lnSpc>
                <a:spcPct val="100000"/>
              </a:lnSpc>
              <a:spcBef>
                <a:spcPts val="700"/>
              </a:spcBef>
              <a:spcAft>
                <a:spcPts val="0"/>
              </a:spcAft>
              <a:buClr>
                <a:schemeClr val="lt1"/>
              </a:buClr>
              <a:buSzPts val="1000"/>
              <a:buNone/>
            </a:pPr>
            <a:r>
              <a:rPr b="1" lang="en" sz="1300" u="sng">
                <a:solidFill>
                  <a:schemeClr val="lt1"/>
                </a:solidFill>
              </a:rPr>
              <a:t>PLANS/ Winter Events </a:t>
            </a:r>
            <a:endParaRPr sz="2100"/>
          </a:p>
          <a:p>
            <a:pPr indent="-539750" lvl="0" marL="520700" rtl="0" algn="l">
              <a:lnSpc>
                <a:spcPct val="100000"/>
              </a:lnSpc>
              <a:spcBef>
                <a:spcPts val="700"/>
              </a:spcBef>
              <a:spcAft>
                <a:spcPts val="0"/>
              </a:spcAft>
              <a:buClr>
                <a:schemeClr val="lt1"/>
              </a:buClr>
              <a:buSzPts val="1100"/>
              <a:buFont typeface="Arial"/>
              <a:buChar char="•"/>
            </a:pPr>
            <a:r>
              <a:rPr lang="en" sz="1100">
                <a:solidFill>
                  <a:schemeClr val="lt1"/>
                </a:solidFill>
              </a:rPr>
              <a:t>Social Media Campaign</a:t>
            </a:r>
            <a:endParaRPr sz="2100"/>
          </a:p>
          <a:p>
            <a:pPr indent="-539750" lvl="0" marL="520700" rtl="0" algn="l">
              <a:lnSpc>
                <a:spcPct val="100000"/>
              </a:lnSpc>
              <a:spcBef>
                <a:spcPts val="700"/>
              </a:spcBef>
              <a:spcAft>
                <a:spcPts val="0"/>
              </a:spcAft>
              <a:buClr>
                <a:schemeClr val="lt1"/>
              </a:buClr>
              <a:buSzPts val="1100"/>
              <a:buFont typeface="Arial"/>
              <a:buChar char="•"/>
            </a:pPr>
            <a:r>
              <a:rPr lang="en" sz="1100">
                <a:solidFill>
                  <a:schemeClr val="lt1"/>
                </a:solidFill>
              </a:rPr>
              <a:t>Scholarship Ceremony</a:t>
            </a:r>
            <a:endParaRPr sz="2100"/>
          </a:p>
          <a:p>
            <a:pPr indent="-539750" lvl="0" marL="520700" rtl="0" algn="l">
              <a:lnSpc>
                <a:spcPct val="100000"/>
              </a:lnSpc>
              <a:spcBef>
                <a:spcPts val="700"/>
              </a:spcBef>
              <a:spcAft>
                <a:spcPts val="0"/>
              </a:spcAft>
              <a:buClr>
                <a:schemeClr val="lt1"/>
              </a:buClr>
              <a:buSzPts val="1100"/>
              <a:buFont typeface="Arial"/>
              <a:buChar char="•"/>
            </a:pPr>
            <a:r>
              <a:rPr lang="en" sz="1100">
                <a:solidFill>
                  <a:schemeClr val="lt1"/>
                </a:solidFill>
              </a:rPr>
              <a:t>Case competition (DECA &amp; SSIC)</a:t>
            </a:r>
            <a:endParaRPr sz="2100"/>
          </a:p>
          <a:p>
            <a:pPr indent="-539750" lvl="0" marL="520700" rtl="0" algn="l">
              <a:lnSpc>
                <a:spcPct val="100000"/>
              </a:lnSpc>
              <a:spcBef>
                <a:spcPts val="700"/>
              </a:spcBef>
              <a:spcAft>
                <a:spcPts val="0"/>
              </a:spcAft>
              <a:buClr>
                <a:schemeClr val="lt1"/>
              </a:buClr>
              <a:buSzPts val="1100"/>
              <a:buFont typeface="Arial"/>
              <a:buChar char="•"/>
            </a:pPr>
            <a:r>
              <a:rPr lang="en" sz="1100">
                <a:solidFill>
                  <a:schemeClr val="lt1"/>
                </a:solidFill>
              </a:rPr>
              <a:t>Career Beyond a Degree: ( SSIC &amp; BCMC)</a:t>
            </a:r>
            <a:endParaRPr sz="2100"/>
          </a:p>
          <a:p>
            <a:pPr indent="-539750" lvl="0" marL="520700" rtl="0" algn="l">
              <a:lnSpc>
                <a:spcPct val="100000"/>
              </a:lnSpc>
              <a:spcBef>
                <a:spcPts val="700"/>
              </a:spcBef>
              <a:spcAft>
                <a:spcPts val="0"/>
              </a:spcAft>
              <a:buClr>
                <a:schemeClr val="lt1"/>
              </a:buClr>
              <a:buSzPts val="1100"/>
              <a:buFont typeface="Arial"/>
              <a:buChar char="•"/>
            </a:pPr>
            <a:r>
              <a:rPr lang="en" sz="1100">
                <a:solidFill>
                  <a:schemeClr val="lt1"/>
                </a:solidFill>
              </a:rPr>
              <a:t>Networking (SIBA &amp; SSIC)</a:t>
            </a:r>
            <a:endParaRPr sz="2100"/>
          </a:p>
          <a:p>
            <a:pPr indent="-539750" lvl="0" marL="520700" rtl="0" algn="l">
              <a:lnSpc>
                <a:spcPct val="100000"/>
              </a:lnSpc>
              <a:spcBef>
                <a:spcPts val="700"/>
              </a:spcBef>
              <a:spcAft>
                <a:spcPts val="0"/>
              </a:spcAft>
              <a:buClr>
                <a:schemeClr val="lt1"/>
              </a:buClr>
              <a:buSzPts val="1100"/>
              <a:buFont typeface="Arial"/>
              <a:buChar char="•"/>
            </a:pPr>
            <a:r>
              <a:rPr lang="en" sz="1100">
                <a:solidFill>
                  <a:schemeClr val="lt1"/>
                </a:solidFill>
              </a:rPr>
              <a:t>Public speaking for internal </a:t>
            </a:r>
            <a:endParaRPr sz="2100"/>
          </a:p>
          <a:p>
            <a:pPr indent="-469900" lvl="0" marL="520700" rtl="0" algn="l">
              <a:lnSpc>
                <a:spcPct val="130000"/>
              </a:lnSpc>
              <a:spcBef>
                <a:spcPts val="700"/>
              </a:spcBef>
              <a:spcAft>
                <a:spcPts val="0"/>
              </a:spcAft>
              <a:buClr>
                <a:srgbClr val="262626"/>
              </a:buClr>
              <a:buSzPts val="800"/>
              <a:buFont typeface="Arial"/>
              <a:buNone/>
            </a:pPr>
            <a:r>
              <a:t/>
            </a:r>
            <a:endParaRPr b="1" sz="800">
              <a:solidFill>
                <a:schemeClr val="lt1"/>
              </a:solidFill>
            </a:endParaRPr>
          </a:p>
          <a:p>
            <a:pPr indent="-457200" lvl="0" marL="520700" rtl="0" algn="l">
              <a:lnSpc>
                <a:spcPct val="130000"/>
              </a:lnSpc>
              <a:spcBef>
                <a:spcPts val="700"/>
              </a:spcBef>
              <a:spcAft>
                <a:spcPts val="0"/>
              </a:spcAft>
              <a:buClr>
                <a:srgbClr val="262626"/>
              </a:buClr>
              <a:buSzPts val="1000"/>
              <a:buFont typeface="Arial"/>
              <a:buNone/>
            </a:pPr>
            <a:r>
              <a:t/>
            </a:r>
            <a:endParaRPr b="1" sz="1000">
              <a:solidFill>
                <a:schemeClr val="lt1"/>
              </a:solidFill>
            </a:endParaRPr>
          </a:p>
          <a:p>
            <a:pPr indent="-457200" lvl="0" marL="520700" rtl="0" algn="l">
              <a:lnSpc>
                <a:spcPct val="130000"/>
              </a:lnSpc>
              <a:spcBef>
                <a:spcPts val="700"/>
              </a:spcBef>
              <a:spcAft>
                <a:spcPts val="0"/>
              </a:spcAft>
              <a:buClr>
                <a:srgbClr val="262626"/>
              </a:buClr>
              <a:buSzPts val="1000"/>
              <a:buFont typeface="Arial"/>
              <a:buNone/>
            </a:pPr>
            <a:r>
              <a:t/>
            </a:r>
            <a:endParaRPr b="1" sz="1000">
              <a:solidFill>
                <a:schemeClr val="lt1"/>
              </a:solidFill>
            </a:endParaRPr>
          </a:p>
          <a:p>
            <a:pPr indent="-457200" lvl="0" marL="520700" rtl="0" algn="l">
              <a:lnSpc>
                <a:spcPct val="130000"/>
              </a:lnSpc>
              <a:spcBef>
                <a:spcPts val="700"/>
              </a:spcBef>
              <a:spcAft>
                <a:spcPts val="0"/>
              </a:spcAft>
              <a:buClr>
                <a:srgbClr val="262626"/>
              </a:buClr>
              <a:buSzPts val="1000"/>
              <a:buFont typeface="Arial"/>
              <a:buNone/>
            </a:pPr>
            <a:r>
              <a:t/>
            </a:r>
            <a:endParaRPr b="1" sz="1000">
              <a:solidFill>
                <a:schemeClr val="lt1"/>
              </a:solidFill>
            </a:endParaRPr>
          </a:p>
          <a:p>
            <a:pPr indent="0" lvl="0" marL="0" rtl="0" algn="ctr">
              <a:lnSpc>
                <a:spcPct val="130000"/>
              </a:lnSpc>
              <a:spcBef>
                <a:spcPts val="700"/>
              </a:spcBef>
              <a:spcAft>
                <a:spcPts val="0"/>
              </a:spcAft>
              <a:buClr>
                <a:srgbClr val="262626"/>
              </a:buClr>
              <a:buSzPts val="1000"/>
              <a:buNone/>
            </a:pPr>
            <a:r>
              <a:t/>
            </a:r>
            <a:endParaRPr b="1" sz="1000">
              <a:solidFill>
                <a:schemeClr val="lt1"/>
              </a:solidFill>
            </a:endParaRPr>
          </a:p>
          <a:p>
            <a:pPr indent="-215900" lvl="0" marL="254000" rtl="0" algn="l">
              <a:lnSpc>
                <a:spcPct val="130000"/>
              </a:lnSpc>
              <a:spcBef>
                <a:spcPts val="700"/>
              </a:spcBef>
              <a:spcAft>
                <a:spcPts val="0"/>
              </a:spcAft>
              <a:buClr>
                <a:srgbClr val="262626"/>
              </a:buClr>
              <a:buSzPts val="700"/>
              <a:buFont typeface="Arial"/>
              <a:buNone/>
            </a:pPr>
            <a:r>
              <a:t/>
            </a:r>
            <a:endParaRPr sz="700">
              <a:solidFill>
                <a:schemeClr val="lt1"/>
              </a:solidFill>
            </a:endParaRPr>
          </a:p>
          <a:p>
            <a:pPr indent="-215900" lvl="0" marL="254000" rtl="0" algn="l">
              <a:lnSpc>
                <a:spcPct val="130000"/>
              </a:lnSpc>
              <a:spcBef>
                <a:spcPts val="700"/>
              </a:spcBef>
              <a:spcAft>
                <a:spcPts val="0"/>
              </a:spcAft>
              <a:buClr>
                <a:srgbClr val="262626"/>
              </a:buClr>
              <a:buSzPts val="700"/>
              <a:buFont typeface="Arial"/>
              <a:buNone/>
            </a:pPr>
            <a:r>
              <a:t/>
            </a:r>
            <a:endParaRPr sz="700">
              <a:solidFill>
                <a:schemeClr val="lt1"/>
              </a:solidFill>
            </a:endParaRPr>
          </a:p>
          <a:p>
            <a:pPr indent="-215900" lvl="0" marL="254000" rtl="0" algn="l">
              <a:lnSpc>
                <a:spcPct val="130000"/>
              </a:lnSpc>
              <a:spcBef>
                <a:spcPts val="700"/>
              </a:spcBef>
              <a:spcAft>
                <a:spcPts val="0"/>
              </a:spcAft>
              <a:buClr>
                <a:srgbClr val="262626"/>
              </a:buClr>
              <a:buSzPts val="700"/>
              <a:buFont typeface="Arial"/>
              <a:buNone/>
            </a:pPr>
            <a:r>
              <a:t/>
            </a:r>
            <a:endParaRPr sz="700">
              <a:solidFill>
                <a:schemeClr val="lt1"/>
              </a:solidFill>
            </a:endParaRPr>
          </a:p>
          <a:p>
            <a:pPr indent="-215900" lvl="0" marL="254000" rtl="0" algn="l">
              <a:lnSpc>
                <a:spcPct val="130000"/>
              </a:lnSpc>
              <a:spcBef>
                <a:spcPts val="700"/>
              </a:spcBef>
              <a:spcAft>
                <a:spcPts val="0"/>
              </a:spcAft>
              <a:buClr>
                <a:srgbClr val="262626"/>
              </a:buClr>
              <a:buSzPts val="700"/>
              <a:buFont typeface="Arial"/>
              <a:buNone/>
            </a:pPr>
            <a:r>
              <a:t/>
            </a:r>
            <a:endParaRPr sz="700">
              <a:solidFill>
                <a:schemeClr val="lt1"/>
              </a:solidFill>
            </a:endParaRPr>
          </a:p>
          <a:p>
            <a:pPr indent="-215900" lvl="0" marL="254000" rtl="0" algn="l">
              <a:lnSpc>
                <a:spcPct val="130000"/>
              </a:lnSpc>
              <a:spcBef>
                <a:spcPts val="700"/>
              </a:spcBef>
              <a:spcAft>
                <a:spcPts val="0"/>
              </a:spcAft>
              <a:buClr>
                <a:srgbClr val="262626"/>
              </a:buClr>
              <a:buSzPts val="700"/>
              <a:buFont typeface="Arial"/>
              <a:buNone/>
            </a:pPr>
            <a:r>
              <a:t/>
            </a:r>
            <a:endParaRPr sz="700">
              <a:solidFill>
                <a:schemeClr val="lt1"/>
              </a:solidFill>
            </a:endParaRPr>
          </a:p>
          <a:p>
            <a:pPr indent="-228600" lvl="0" marL="254000" rtl="0" algn="l">
              <a:lnSpc>
                <a:spcPct val="130000"/>
              </a:lnSpc>
              <a:spcBef>
                <a:spcPts val="700"/>
              </a:spcBef>
              <a:spcAft>
                <a:spcPts val="0"/>
              </a:spcAft>
              <a:buClr>
                <a:srgbClr val="262626"/>
              </a:buClr>
              <a:buSzPts val="400"/>
              <a:buFont typeface="Arial"/>
              <a:buNone/>
            </a:pPr>
            <a:r>
              <a:t/>
            </a:r>
            <a:endParaRPr sz="400">
              <a:solidFill>
                <a:schemeClr val="lt1"/>
              </a:solidFill>
            </a:endParaRPr>
          </a:p>
        </p:txBody>
      </p:sp>
      <p:sp>
        <p:nvSpPr>
          <p:cNvPr id="598" name="Google Shape;598;p99"/>
          <p:cNvSpPr/>
          <p:nvPr/>
        </p:nvSpPr>
        <p:spPr>
          <a:xfrm>
            <a:off x="1144" y="4584301"/>
            <a:ext cx="9141900" cy="48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
        <p:nvSpPr>
          <p:cNvPr id="599" name="Google Shape;599;p99"/>
          <p:cNvSpPr/>
          <p:nvPr/>
        </p:nvSpPr>
        <p:spPr>
          <a:xfrm>
            <a:off x="5641095" y="0"/>
            <a:ext cx="48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eiryo"/>
              <a:ea typeface="Meiryo"/>
              <a:cs typeface="Meiryo"/>
              <a:sym typeface="Meiry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00"/>
          <p:cNvSpPr txBox="1"/>
          <p:nvPr>
            <p:ph type="ctrTitle"/>
          </p:nvPr>
        </p:nvSpPr>
        <p:spPr>
          <a:xfrm>
            <a:off x="641541" y="647301"/>
            <a:ext cx="4506000" cy="3739500"/>
          </a:xfrm>
          <a:prstGeom prst="rect">
            <a:avLst/>
          </a:prstGeom>
        </p:spPr>
        <p:txBody>
          <a:bodyPr anchorCtr="0" anchor="ctr" bIns="68575" lIns="82300" spcFirstLastPara="1" rIns="82300" wrap="square" tIns="82300">
            <a:noAutofit/>
          </a:bodyPr>
          <a:lstStyle/>
          <a:p>
            <a:pPr indent="0" lvl="0" marL="0" rtl="0" algn="l">
              <a:spcBef>
                <a:spcPts val="0"/>
              </a:spcBef>
              <a:spcAft>
                <a:spcPts val="0"/>
              </a:spcAft>
              <a:buNone/>
            </a:pPr>
            <a:r>
              <a:t/>
            </a:r>
            <a:endParaRPr/>
          </a:p>
        </p:txBody>
      </p:sp>
      <p:sp>
        <p:nvSpPr>
          <p:cNvPr id="605" name="Google Shape;605;p100"/>
          <p:cNvSpPr txBox="1"/>
          <p:nvPr>
            <p:ph idx="1" type="subTitle"/>
          </p:nvPr>
        </p:nvSpPr>
        <p:spPr>
          <a:xfrm>
            <a:off x="6148014" y="647301"/>
            <a:ext cx="2513700" cy="3840000"/>
          </a:xfrm>
          <a:prstGeom prst="rect">
            <a:avLst/>
          </a:prstGeom>
        </p:spPr>
        <p:txBody>
          <a:bodyPr anchorCtr="0" anchor="ctr" bIns="68575" lIns="82300" spcFirstLastPara="1" rIns="82300" wrap="square" tIns="82300">
            <a:noAutofit/>
          </a:bodyPr>
          <a:lstStyle/>
          <a:p>
            <a:pPr indent="0" lvl="0" marL="0" rtl="0" algn="l">
              <a:spcBef>
                <a:spcPts val="700"/>
              </a:spcBef>
              <a:spcAft>
                <a:spcPts val="0"/>
              </a:spcAft>
              <a:buNone/>
            </a:pPr>
            <a:r>
              <a:t/>
            </a:r>
            <a:endParaRPr/>
          </a:p>
        </p:txBody>
      </p:sp>
      <p:pic>
        <p:nvPicPr>
          <p:cNvPr id="606" name="Google Shape;606;p100"/>
          <p:cNvPicPr preferRelativeResize="0"/>
          <p:nvPr/>
        </p:nvPicPr>
        <p:blipFill>
          <a:blip r:embed="rId3">
            <a:alphaModFix/>
          </a:blip>
          <a:stretch>
            <a:fillRect/>
          </a:stretch>
        </p:blipFill>
        <p:spPr>
          <a:xfrm>
            <a:off x="0" y="11591"/>
            <a:ext cx="9144000" cy="5120318"/>
          </a:xfrm>
          <a:prstGeom prst="rect">
            <a:avLst/>
          </a:prstGeom>
          <a:noFill/>
          <a:ln>
            <a:noFill/>
          </a:ln>
        </p:spPr>
      </p:pic>
      <p:pic>
        <p:nvPicPr>
          <p:cNvPr id="607" name="Google Shape;607;p100"/>
          <p:cNvPicPr preferRelativeResize="0"/>
          <p:nvPr/>
        </p:nvPicPr>
        <p:blipFill>
          <a:blip r:embed="rId4">
            <a:alphaModFix/>
          </a:blip>
          <a:stretch>
            <a:fillRect/>
          </a:stretch>
        </p:blipFill>
        <p:spPr>
          <a:xfrm>
            <a:off x="7389775" y="11600"/>
            <a:ext cx="1707525" cy="821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01"/>
          <p:cNvSpPr txBox="1"/>
          <p:nvPr>
            <p:ph type="ctrTitle"/>
          </p:nvPr>
        </p:nvSpPr>
        <p:spPr>
          <a:xfrm>
            <a:off x="641541" y="647301"/>
            <a:ext cx="4506000" cy="3739500"/>
          </a:xfrm>
          <a:prstGeom prst="rect">
            <a:avLst/>
          </a:prstGeom>
        </p:spPr>
        <p:txBody>
          <a:bodyPr anchorCtr="0" anchor="ctr" bIns="68575" lIns="82300" spcFirstLastPara="1" rIns="82300" wrap="square" tIns="82300">
            <a:noAutofit/>
          </a:bodyPr>
          <a:lstStyle/>
          <a:p>
            <a:pPr indent="0" lvl="0" marL="0" rtl="0" algn="l">
              <a:spcBef>
                <a:spcPts val="0"/>
              </a:spcBef>
              <a:spcAft>
                <a:spcPts val="0"/>
              </a:spcAft>
              <a:buNone/>
            </a:pPr>
            <a:r>
              <a:t/>
            </a:r>
            <a:endParaRPr/>
          </a:p>
        </p:txBody>
      </p:sp>
      <p:sp>
        <p:nvSpPr>
          <p:cNvPr id="613" name="Google Shape;613;p101"/>
          <p:cNvSpPr txBox="1"/>
          <p:nvPr>
            <p:ph idx="1" type="subTitle"/>
          </p:nvPr>
        </p:nvSpPr>
        <p:spPr>
          <a:xfrm>
            <a:off x="6148014" y="647301"/>
            <a:ext cx="2513700" cy="3840000"/>
          </a:xfrm>
          <a:prstGeom prst="rect">
            <a:avLst/>
          </a:prstGeom>
        </p:spPr>
        <p:txBody>
          <a:bodyPr anchorCtr="0" anchor="ctr" bIns="68575" lIns="82300" spcFirstLastPara="1" rIns="82300" wrap="square" tIns="82300">
            <a:noAutofit/>
          </a:bodyPr>
          <a:lstStyle/>
          <a:p>
            <a:pPr indent="0" lvl="0" marL="0" rtl="0" algn="l">
              <a:spcBef>
                <a:spcPts val="700"/>
              </a:spcBef>
              <a:spcAft>
                <a:spcPts val="0"/>
              </a:spcAft>
              <a:buNone/>
            </a:pPr>
            <a:r>
              <a:t/>
            </a:r>
            <a:endParaRPr/>
          </a:p>
        </p:txBody>
      </p:sp>
      <p:pic>
        <p:nvPicPr>
          <p:cNvPr id="614" name="Google Shape;614;p101"/>
          <p:cNvPicPr preferRelativeResize="0"/>
          <p:nvPr/>
        </p:nvPicPr>
        <p:blipFill>
          <a:blip r:embed="rId3">
            <a:alphaModFix/>
          </a:blip>
          <a:stretch>
            <a:fillRect/>
          </a:stretch>
        </p:blipFill>
        <p:spPr>
          <a:xfrm>
            <a:off x="0" y="8537"/>
            <a:ext cx="9144001" cy="51264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9" name="Shape 619"/>
        <p:cNvGrpSpPr/>
        <p:nvPr/>
      </p:nvGrpSpPr>
      <p:grpSpPr>
        <a:xfrm>
          <a:off x="0" y="0"/>
          <a:ext cx="0" cy="0"/>
          <a:chOff x="0" y="0"/>
          <a:chExt cx="0" cy="0"/>
        </a:xfrm>
      </p:grpSpPr>
      <p:sp>
        <p:nvSpPr>
          <p:cNvPr id="620" name="Google Shape;620;p102"/>
          <p:cNvSpPr/>
          <p:nvPr/>
        </p:nvSpPr>
        <p:spPr>
          <a:xfrm>
            <a:off x="334900" y="342900"/>
            <a:ext cx="2777400" cy="714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1" name="Google Shape;621;p102"/>
          <p:cNvSpPr/>
          <p:nvPr/>
        </p:nvSpPr>
        <p:spPr>
          <a:xfrm>
            <a:off x="6031610" y="340232"/>
            <a:ext cx="2777400" cy="74100"/>
          </a:xfrm>
          <a:prstGeom prst="rect">
            <a:avLst/>
          </a:prstGeom>
          <a:solidFill>
            <a:srgbClr val="969FA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2" name="Google Shape;622;p102"/>
          <p:cNvSpPr/>
          <p:nvPr/>
        </p:nvSpPr>
        <p:spPr>
          <a:xfrm>
            <a:off x="3181373" y="342900"/>
            <a:ext cx="2777400" cy="687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3" name="Google Shape;623;p10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624" name="Google Shape;624;p102"/>
          <p:cNvSpPr/>
          <p:nvPr/>
        </p:nvSpPr>
        <p:spPr>
          <a:xfrm>
            <a:off x="334900" y="342900"/>
            <a:ext cx="2777400" cy="714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5" name="Google Shape;625;p102"/>
          <p:cNvSpPr/>
          <p:nvPr/>
        </p:nvSpPr>
        <p:spPr>
          <a:xfrm>
            <a:off x="3181373" y="342900"/>
            <a:ext cx="2777400" cy="687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6" name="Google Shape;626;p102"/>
          <p:cNvSpPr/>
          <p:nvPr/>
        </p:nvSpPr>
        <p:spPr>
          <a:xfrm>
            <a:off x="6031610" y="340232"/>
            <a:ext cx="2777400" cy="74100"/>
          </a:xfrm>
          <a:prstGeom prst="rect">
            <a:avLst/>
          </a:prstGeom>
          <a:solidFill>
            <a:srgbClr val="969FA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7" name="Google Shape;627;p102"/>
          <p:cNvSpPr/>
          <p:nvPr/>
        </p:nvSpPr>
        <p:spPr>
          <a:xfrm>
            <a:off x="346077" y="542924"/>
            <a:ext cx="2777400" cy="4250100"/>
          </a:xfrm>
          <a:prstGeom prst="rect">
            <a:avLst/>
          </a:prstGeom>
          <a:solidFill>
            <a:srgbClr val="46535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8" name="Google Shape;628;p102"/>
          <p:cNvSpPr txBox="1"/>
          <p:nvPr>
            <p:ph type="ctrTitle"/>
          </p:nvPr>
        </p:nvSpPr>
        <p:spPr>
          <a:xfrm>
            <a:off x="448219" y="893941"/>
            <a:ext cx="2573100" cy="3548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rgbClr val="FFFFFF"/>
              </a:buClr>
              <a:buSzPts val="2100"/>
              <a:buFont typeface="Twentieth Century"/>
              <a:buNone/>
            </a:pPr>
            <a:r>
              <a:rPr lang="en" sz="2100">
                <a:solidFill>
                  <a:srgbClr val="FFFFFF"/>
                </a:solidFill>
              </a:rPr>
              <a:t>SISSA 2020-2021 ACCOMPLISHMENTS </a:t>
            </a:r>
            <a:endParaRPr/>
          </a:p>
        </p:txBody>
      </p:sp>
      <p:sp>
        <p:nvSpPr>
          <p:cNvPr id="629" name="Google Shape;629;p102"/>
          <p:cNvSpPr txBox="1"/>
          <p:nvPr>
            <p:ph idx="1" type="subTitle"/>
          </p:nvPr>
        </p:nvSpPr>
        <p:spPr>
          <a:xfrm>
            <a:off x="3225709" y="542924"/>
            <a:ext cx="5572200" cy="2364300"/>
          </a:xfrm>
          <a:prstGeom prst="rect">
            <a:avLst/>
          </a:prstGeom>
          <a:noFill/>
          <a:ln>
            <a:noFill/>
          </a:ln>
        </p:spPr>
        <p:txBody>
          <a:bodyPr anchorCtr="0" anchor="ctr" bIns="34275" lIns="68575" spcFirstLastPara="1" rIns="68575" wrap="square" tIns="34275">
            <a:noAutofit/>
          </a:bodyPr>
          <a:lstStyle/>
          <a:p>
            <a:pPr indent="-254000" lvl="0" marL="254000" rtl="0" algn="l">
              <a:lnSpc>
                <a:spcPct val="110000"/>
              </a:lnSpc>
              <a:spcBef>
                <a:spcPts val="0"/>
              </a:spcBef>
              <a:spcAft>
                <a:spcPts val="0"/>
              </a:spcAft>
              <a:buSzPts val="1200"/>
              <a:buFont typeface="Noto Sans Symbols"/>
              <a:buChar char="◼"/>
            </a:pPr>
            <a:r>
              <a:rPr lang="en" sz="1400">
                <a:solidFill>
                  <a:srgbClr val="3F3F3F"/>
                </a:solidFill>
              </a:rPr>
              <a:t>EXPANDED OUR WORKSHOP SERIES TO A MORE TECHNICAL PERSPECTIVE (SQL).</a:t>
            </a:r>
            <a:endParaRPr/>
          </a:p>
          <a:p>
            <a:pPr indent="-254000" lvl="0" marL="254000" rtl="0" algn="l">
              <a:lnSpc>
                <a:spcPct val="110000"/>
              </a:lnSpc>
              <a:spcBef>
                <a:spcPts val="700"/>
              </a:spcBef>
              <a:spcAft>
                <a:spcPts val="0"/>
              </a:spcAft>
              <a:buSzPts val="1200"/>
              <a:buFont typeface="Noto Sans Symbols"/>
              <a:buChar char="◼"/>
            </a:pPr>
            <a:r>
              <a:rPr lang="en" sz="1400">
                <a:solidFill>
                  <a:srgbClr val="3F3F3F"/>
                </a:solidFill>
              </a:rPr>
              <a:t>EXCEEDED PRIOR YEAR ATTENDEE NUMBERS AT OUR EXCEL WORKSHOP.</a:t>
            </a:r>
            <a:endParaRPr/>
          </a:p>
          <a:p>
            <a:pPr indent="-254000" lvl="0" marL="254000" rtl="0" algn="l">
              <a:lnSpc>
                <a:spcPct val="110000"/>
              </a:lnSpc>
              <a:spcBef>
                <a:spcPts val="700"/>
              </a:spcBef>
              <a:spcAft>
                <a:spcPts val="0"/>
              </a:spcAft>
              <a:buSzPts val="1200"/>
              <a:buFont typeface="Noto Sans Symbols"/>
              <a:buChar char="◼"/>
            </a:pPr>
            <a:r>
              <a:rPr lang="en" sz="1400">
                <a:solidFill>
                  <a:srgbClr val="3F3F3F"/>
                </a:solidFill>
              </a:rPr>
              <a:t>SPREAD THE WORD OF THE INFORMATION SYSTEMS CONCENTRATION. </a:t>
            </a:r>
            <a:endParaRPr/>
          </a:p>
          <a:p>
            <a:pPr indent="-254000" lvl="0" marL="254000" rtl="0" algn="l">
              <a:lnSpc>
                <a:spcPct val="110000"/>
              </a:lnSpc>
              <a:spcBef>
                <a:spcPts val="700"/>
              </a:spcBef>
              <a:spcAft>
                <a:spcPts val="0"/>
              </a:spcAft>
              <a:buSzPts val="1200"/>
              <a:buFont typeface="Noto Sans Symbols"/>
              <a:buChar char="◼"/>
            </a:pPr>
            <a:r>
              <a:rPr lang="en" sz="1400">
                <a:solidFill>
                  <a:srgbClr val="3F3F3F"/>
                </a:solidFill>
              </a:rPr>
              <a:t>INCREASED OUR SOCIAL MEDIA PRESENCE AND ENHANCED OUR PLATFORMS TO COMPETE IN THE NEW ONLINE WORLD.</a:t>
            </a:r>
            <a:endParaRPr/>
          </a:p>
          <a:p>
            <a:pPr indent="-254000" lvl="0" marL="254000" rtl="0" algn="l">
              <a:lnSpc>
                <a:spcPct val="110000"/>
              </a:lnSpc>
              <a:spcBef>
                <a:spcPts val="700"/>
              </a:spcBef>
              <a:spcAft>
                <a:spcPts val="0"/>
              </a:spcAft>
              <a:buSzPts val="1200"/>
              <a:buFont typeface="Noto Sans Symbols"/>
              <a:buChar char="◼"/>
            </a:pPr>
            <a:r>
              <a:rPr lang="en" sz="1400">
                <a:solidFill>
                  <a:srgbClr val="3F3F3F"/>
                </a:solidFill>
              </a:rPr>
              <a:t>MAKE SOME GREAT CONNECTIONS AND MEMORIES. </a:t>
            </a:r>
            <a:endParaRPr/>
          </a:p>
        </p:txBody>
      </p:sp>
      <p:pic>
        <p:nvPicPr>
          <p:cNvPr descr="Logo&#10;&#10;Description automatically generated" id="630" name="Google Shape;630;p102"/>
          <p:cNvPicPr preferRelativeResize="0"/>
          <p:nvPr/>
        </p:nvPicPr>
        <p:blipFill rotWithShape="1">
          <a:blip r:embed="rId3">
            <a:alphaModFix/>
          </a:blip>
          <a:srcRect b="0" l="0" r="0" t="0"/>
          <a:stretch/>
        </p:blipFill>
        <p:spPr>
          <a:xfrm>
            <a:off x="4582574" y="3112191"/>
            <a:ext cx="3065356" cy="164762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03"/>
          <p:cNvSpPr/>
          <p:nvPr/>
        </p:nvSpPr>
        <p:spPr>
          <a:xfrm>
            <a:off x="-1065431" y="-1466914"/>
            <a:ext cx="6687921" cy="8077325"/>
          </a:xfrm>
          <a:custGeom>
            <a:rect b="b" l="l" r="r" t="t"/>
            <a:pathLst>
              <a:path extrusionOk="0" h="553" w="447">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7CB2E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6" name="Google Shape;636;p103"/>
          <p:cNvSpPr/>
          <p:nvPr/>
        </p:nvSpPr>
        <p:spPr>
          <a:xfrm>
            <a:off x="-149670" y="-298616"/>
            <a:ext cx="2931540" cy="5740728"/>
          </a:xfrm>
          <a:custGeom>
            <a:rect b="b" l="l" r="r" t="t"/>
            <a:pathLst>
              <a:path extrusionOk="0" h="393" w="196">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7CB2E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637" name="Google Shape;637;p103"/>
          <p:cNvPicPr preferRelativeResize="0"/>
          <p:nvPr/>
        </p:nvPicPr>
        <p:blipFill rotWithShape="1">
          <a:blip r:embed="rId3">
            <a:alphaModFix/>
          </a:blip>
          <a:srcRect b="0" l="0" r="0" t="0"/>
          <a:stretch/>
        </p:blipFill>
        <p:spPr>
          <a:xfrm>
            <a:off x="860870" y="571488"/>
            <a:ext cx="3994690" cy="3994690"/>
          </a:xfrm>
          <a:prstGeom prst="rect">
            <a:avLst/>
          </a:prstGeom>
          <a:noFill/>
          <a:ln>
            <a:noFill/>
          </a:ln>
        </p:spPr>
      </p:pic>
      <p:sp>
        <p:nvSpPr>
          <p:cNvPr id="638" name="Google Shape;638;p103"/>
          <p:cNvSpPr txBox="1"/>
          <p:nvPr>
            <p:ph type="ctrTitle"/>
          </p:nvPr>
        </p:nvSpPr>
        <p:spPr>
          <a:xfrm>
            <a:off x="5024804" y="1953883"/>
            <a:ext cx="2976300" cy="678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2100"/>
              <a:buFont typeface="Calibri"/>
              <a:buNone/>
            </a:pPr>
            <a:r>
              <a:rPr lang="en" sz="2100"/>
              <a:t>SASA AGM 2020-2021 Slides</a:t>
            </a:r>
            <a:endParaRPr b="0" i="0" sz="2100" u="none" cap="none" strike="noStrike">
              <a:solidFill>
                <a:schemeClr val="dk1"/>
              </a:solidFill>
              <a:latin typeface="Calibri"/>
              <a:ea typeface="Calibri"/>
              <a:cs typeface="Calibri"/>
              <a:sym typeface="Calibri"/>
            </a:endParaRPr>
          </a:p>
        </p:txBody>
      </p:sp>
      <p:sp>
        <p:nvSpPr>
          <p:cNvPr id="639" name="Google Shape;639;p103"/>
          <p:cNvSpPr txBox="1"/>
          <p:nvPr>
            <p:ph idx="1" type="subTitle"/>
          </p:nvPr>
        </p:nvSpPr>
        <p:spPr>
          <a:xfrm>
            <a:off x="5361110" y="2701528"/>
            <a:ext cx="2640000" cy="565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400"/>
              <a:buNone/>
            </a:pPr>
            <a:r>
              <a:rPr lang="en" sz="1400"/>
              <a:t>Presented by Katelyne Clackett, VP Internal</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4"/>
          <p:cNvSpPr txBox="1"/>
          <p:nvPr/>
        </p:nvSpPr>
        <p:spPr>
          <a:xfrm>
            <a:off x="1608131" y="1942352"/>
            <a:ext cx="6480000" cy="276900"/>
          </a:xfrm>
          <a:prstGeom prst="rect">
            <a:avLst/>
          </a:prstGeom>
          <a:noFill/>
          <a:ln cap="flat" cmpd="sng" w="9525">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Quattrocento Sans"/>
                <a:ea typeface="Quattrocento Sans"/>
                <a:cs typeface="Quattrocento Sans"/>
                <a:sym typeface="Quattrocento Sans"/>
              </a:rPr>
              <a:t>Successfully shifted all SASA networking events online, and returned similar numbers to in person events</a:t>
            </a:r>
            <a:endParaRPr b="0" i="0" sz="1400" u="none" cap="none" strike="noStrike">
              <a:solidFill>
                <a:schemeClr val="dk1"/>
              </a:solidFill>
              <a:latin typeface="Quattrocento Sans"/>
              <a:ea typeface="Quattrocento Sans"/>
              <a:cs typeface="Quattrocento Sans"/>
              <a:sym typeface="Quattrocento Sans"/>
            </a:endParaRPr>
          </a:p>
        </p:txBody>
      </p:sp>
      <p:sp>
        <p:nvSpPr>
          <p:cNvPr id="645" name="Google Shape;645;p104"/>
          <p:cNvSpPr/>
          <p:nvPr/>
        </p:nvSpPr>
        <p:spPr>
          <a:xfrm>
            <a:off x="799282" y="1756582"/>
            <a:ext cx="611400" cy="611400"/>
          </a:xfrm>
          <a:prstGeom prst="ellipse">
            <a:avLst/>
          </a:prstGeom>
          <a:solidFill>
            <a:srgbClr val="1E5F9F"/>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Twentieth Century"/>
              <a:ea typeface="Twentieth Century"/>
              <a:cs typeface="Twentieth Century"/>
              <a:sym typeface="Twentieth Century"/>
            </a:endParaRPr>
          </a:p>
        </p:txBody>
      </p:sp>
      <p:sp>
        <p:nvSpPr>
          <p:cNvPr id="646" name="Google Shape;646;p104"/>
          <p:cNvSpPr/>
          <p:nvPr/>
        </p:nvSpPr>
        <p:spPr>
          <a:xfrm>
            <a:off x="799282" y="2407663"/>
            <a:ext cx="611400" cy="611400"/>
          </a:xfrm>
          <a:prstGeom prst="ellipse">
            <a:avLst/>
          </a:prstGeom>
          <a:solidFill>
            <a:srgbClr val="1E5F9F"/>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Twentieth Century"/>
              <a:ea typeface="Twentieth Century"/>
              <a:cs typeface="Twentieth Century"/>
              <a:sym typeface="Twentieth Century"/>
            </a:endParaRPr>
          </a:p>
        </p:txBody>
      </p:sp>
      <p:sp>
        <p:nvSpPr>
          <p:cNvPr id="647" name="Google Shape;647;p104"/>
          <p:cNvSpPr/>
          <p:nvPr/>
        </p:nvSpPr>
        <p:spPr>
          <a:xfrm>
            <a:off x="809673" y="3048354"/>
            <a:ext cx="611400" cy="611400"/>
          </a:xfrm>
          <a:prstGeom prst="ellipse">
            <a:avLst/>
          </a:prstGeom>
          <a:solidFill>
            <a:srgbClr val="1E5F9F"/>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Twentieth Century"/>
              <a:ea typeface="Twentieth Century"/>
              <a:cs typeface="Twentieth Century"/>
              <a:sym typeface="Twentieth Century"/>
            </a:endParaRPr>
          </a:p>
        </p:txBody>
      </p:sp>
      <p:sp>
        <p:nvSpPr>
          <p:cNvPr id="648" name="Google Shape;648;p104"/>
          <p:cNvSpPr/>
          <p:nvPr/>
        </p:nvSpPr>
        <p:spPr>
          <a:xfrm>
            <a:off x="830455" y="3720218"/>
            <a:ext cx="611400" cy="611400"/>
          </a:xfrm>
          <a:prstGeom prst="ellipse">
            <a:avLst/>
          </a:prstGeom>
          <a:solidFill>
            <a:srgbClr val="1E5F9F"/>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Twentieth Century"/>
              <a:ea typeface="Twentieth Century"/>
              <a:cs typeface="Twentieth Century"/>
              <a:sym typeface="Twentieth Century"/>
            </a:endParaRPr>
          </a:p>
        </p:txBody>
      </p:sp>
      <p:sp>
        <p:nvSpPr>
          <p:cNvPr id="649" name="Google Shape;649;p104"/>
          <p:cNvSpPr txBox="1"/>
          <p:nvPr/>
        </p:nvSpPr>
        <p:spPr>
          <a:xfrm>
            <a:off x="1583720" y="3219221"/>
            <a:ext cx="6480000" cy="276900"/>
          </a:xfrm>
          <a:prstGeom prst="rect">
            <a:avLst/>
          </a:prstGeom>
          <a:noFill/>
          <a:ln cap="flat" cmpd="sng" w="9525">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Quattrocento Sans"/>
                <a:ea typeface="Quattrocento Sans"/>
                <a:cs typeface="Quattrocento Sans"/>
                <a:sym typeface="Quattrocento Sans"/>
              </a:rPr>
              <a:t>On track to host a fully virtual tax clinic for all Carleton students</a:t>
            </a:r>
            <a:endParaRPr b="0" i="0" sz="1400" u="none" cap="none" strike="noStrike">
              <a:solidFill>
                <a:schemeClr val="dk1"/>
              </a:solidFill>
              <a:latin typeface="Quattrocento Sans"/>
              <a:ea typeface="Quattrocento Sans"/>
              <a:cs typeface="Quattrocento Sans"/>
              <a:sym typeface="Quattrocento Sans"/>
            </a:endParaRPr>
          </a:p>
        </p:txBody>
      </p:sp>
      <p:sp>
        <p:nvSpPr>
          <p:cNvPr id="650" name="Google Shape;650;p104"/>
          <p:cNvSpPr txBox="1"/>
          <p:nvPr/>
        </p:nvSpPr>
        <p:spPr>
          <a:xfrm>
            <a:off x="1583720" y="3891055"/>
            <a:ext cx="6480000" cy="276900"/>
          </a:xfrm>
          <a:prstGeom prst="rect">
            <a:avLst/>
          </a:prstGeom>
          <a:noFill/>
          <a:ln cap="flat" cmpd="sng" w="9525">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Quattrocento Sans"/>
                <a:ea typeface="Quattrocento Sans"/>
                <a:cs typeface="Quattrocento Sans"/>
                <a:sym typeface="Quattrocento Sans"/>
              </a:rPr>
              <a:t>Launched first ever conference: Accounting for the Future. Tickets still available until 9 pm tonight at cusasa.ca/events</a:t>
            </a:r>
            <a:endParaRPr b="0" i="0" sz="1400" u="none" cap="none" strike="noStrike">
              <a:solidFill>
                <a:schemeClr val="dk1"/>
              </a:solidFill>
              <a:latin typeface="Quattrocento Sans"/>
              <a:ea typeface="Quattrocento Sans"/>
              <a:cs typeface="Quattrocento Sans"/>
              <a:sym typeface="Quattrocento Sans"/>
            </a:endParaRPr>
          </a:p>
        </p:txBody>
      </p:sp>
      <p:sp>
        <p:nvSpPr>
          <p:cNvPr id="651" name="Google Shape;651;p104"/>
          <p:cNvSpPr txBox="1"/>
          <p:nvPr/>
        </p:nvSpPr>
        <p:spPr>
          <a:xfrm>
            <a:off x="1583720" y="2598928"/>
            <a:ext cx="6480000" cy="276900"/>
          </a:xfrm>
          <a:prstGeom prst="rect">
            <a:avLst/>
          </a:prstGeom>
          <a:noFill/>
          <a:ln cap="flat" cmpd="sng" w="9525">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Quattrocento Sans"/>
                <a:ea typeface="Quattrocento Sans"/>
                <a:cs typeface="Quattrocento Sans"/>
                <a:sym typeface="Quattrocento Sans"/>
              </a:rPr>
              <a:t>Expanded workshop offerings to better develop accounting students across Sprott</a:t>
            </a:r>
            <a:endParaRPr b="0" i="0" sz="1400" u="none" cap="none" strike="noStrike">
              <a:solidFill>
                <a:schemeClr val="dk1"/>
              </a:solidFill>
              <a:latin typeface="Quattrocento Sans"/>
              <a:ea typeface="Quattrocento Sans"/>
              <a:cs typeface="Quattrocento Sans"/>
              <a:sym typeface="Quattrocento Sans"/>
            </a:endParaRPr>
          </a:p>
        </p:txBody>
      </p:sp>
      <p:pic>
        <p:nvPicPr>
          <p:cNvPr id="652" name="Google Shape;652;p104"/>
          <p:cNvPicPr preferRelativeResize="0"/>
          <p:nvPr/>
        </p:nvPicPr>
        <p:blipFill rotWithShape="1">
          <a:blip r:embed="rId3">
            <a:alphaModFix/>
          </a:blip>
          <a:srcRect b="0" l="0" r="0" t="0"/>
          <a:stretch/>
        </p:blipFill>
        <p:spPr>
          <a:xfrm>
            <a:off x="903374" y="1882058"/>
            <a:ext cx="392369" cy="392369"/>
          </a:xfrm>
          <a:prstGeom prst="rect">
            <a:avLst/>
          </a:prstGeom>
          <a:noFill/>
          <a:ln>
            <a:noFill/>
          </a:ln>
        </p:spPr>
      </p:pic>
      <p:pic>
        <p:nvPicPr>
          <p:cNvPr id="653" name="Google Shape;653;p104"/>
          <p:cNvPicPr preferRelativeResize="0"/>
          <p:nvPr/>
        </p:nvPicPr>
        <p:blipFill rotWithShape="1">
          <a:blip r:embed="rId4">
            <a:alphaModFix/>
          </a:blip>
          <a:srcRect b="0" l="0" r="0" t="0"/>
          <a:stretch/>
        </p:blipFill>
        <p:spPr>
          <a:xfrm>
            <a:off x="919173" y="3157855"/>
            <a:ext cx="392238" cy="392238"/>
          </a:xfrm>
          <a:prstGeom prst="rect">
            <a:avLst/>
          </a:prstGeom>
          <a:noFill/>
          <a:ln>
            <a:noFill/>
          </a:ln>
        </p:spPr>
      </p:pic>
      <p:pic>
        <p:nvPicPr>
          <p:cNvPr id="654" name="Google Shape;654;p104"/>
          <p:cNvPicPr preferRelativeResize="0"/>
          <p:nvPr/>
        </p:nvPicPr>
        <p:blipFill rotWithShape="1">
          <a:blip r:embed="rId5">
            <a:alphaModFix/>
          </a:blip>
          <a:srcRect b="0" l="0" r="0" t="0"/>
          <a:stretch/>
        </p:blipFill>
        <p:spPr>
          <a:xfrm>
            <a:off x="939955" y="3829717"/>
            <a:ext cx="392238" cy="392238"/>
          </a:xfrm>
          <a:prstGeom prst="rect">
            <a:avLst/>
          </a:prstGeom>
          <a:noFill/>
          <a:ln>
            <a:noFill/>
          </a:ln>
        </p:spPr>
      </p:pic>
      <p:pic>
        <p:nvPicPr>
          <p:cNvPr id="655" name="Google Shape;655;p104"/>
          <p:cNvPicPr preferRelativeResize="0"/>
          <p:nvPr/>
        </p:nvPicPr>
        <p:blipFill rotWithShape="1">
          <a:blip r:embed="rId6">
            <a:alphaModFix/>
          </a:blip>
          <a:srcRect b="0" l="0" r="0" t="0"/>
          <a:stretch/>
        </p:blipFill>
        <p:spPr>
          <a:xfrm>
            <a:off x="908782" y="2530320"/>
            <a:ext cx="392369" cy="392369"/>
          </a:xfrm>
          <a:prstGeom prst="rect">
            <a:avLst/>
          </a:prstGeom>
          <a:noFill/>
          <a:ln>
            <a:noFill/>
          </a:ln>
        </p:spPr>
      </p:pic>
      <p:sp>
        <p:nvSpPr>
          <p:cNvPr id="656" name="Google Shape;656;p104"/>
          <p:cNvSpPr/>
          <p:nvPr/>
        </p:nvSpPr>
        <p:spPr>
          <a:xfrm>
            <a:off x="536014" y="1015075"/>
            <a:ext cx="8167200" cy="696300"/>
          </a:xfrm>
          <a:prstGeom prst="rect">
            <a:avLst/>
          </a:prstGeom>
          <a:gradFill>
            <a:gsLst>
              <a:gs pos="0">
                <a:srgbClr val="0B3660"/>
              </a:gs>
              <a:gs pos="50000">
                <a:srgbClr val="104F8C"/>
              </a:gs>
              <a:gs pos="100000">
                <a:srgbClr val="145FA8"/>
              </a:gs>
            </a:gsLst>
            <a:lin ang="1350003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1400" u="none" cap="none" strike="noStrike">
                <a:solidFill>
                  <a:srgbClr val="FFFFFF"/>
                </a:solidFill>
                <a:latin typeface="Quattrocento Sans"/>
                <a:ea typeface="Quattrocento Sans"/>
                <a:cs typeface="Quattrocento Sans"/>
                <a:sym typeface="Quattrocento Sans"/>
              </a:rPr>
              <a:t>SASA has been hard at work this year to continuously innovate and upgrade the offerings for students. Below are just a highlight of what we have accomplished and what’s coming for the rest of the year!</a:t>
            </a:r>
            <a:endParaRPr b="0" i="0" sz="1400" u="none" cap="none" strike="noStrike">
              <a:solidFill>
                <a:srgbClr val="FFFFFF"/>
              </a:solidFill>
              <a:latin typeface="Quattrocento Sans"/>
              <a:ea typeface="Quattrocento Sans"/>
              <a:cs typeface="Quattrocento Sans"/>
              <a:sym typeface="Quattrocento Sans"/>
            </a:endParaRPr>
          </a:p>
        </p:txBody>
      </p:sp>
      <p:sp>
        <p:nvSpPr>
          <p:cNvPr id="657" name="Google Shape;657;p104"/>
          <p:cNvSpPr txBox="1"/>
          <p:nvPr>
            <p:ph idx="1" type="body"/>
          </p:nvPr>
        </p:nvSpPr>
        <p:spPr>
          <a:xfrm>
            <a:off x="111621" y="257175"/>
            <a:ext cx="3086100" cy="373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a:t>An overview of 2020-2021 so far...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grpSp>
        <p:nvGrpSpPr>
          <p:cNvPr id="662" name="Google Shape;662;p105"/>
          <p:cNvGrpSpPr/>
          <p:nvPr/>
        </p:nvGrpSpPr>
        <p:grpSpPr>
          <a:xfrm>
            <a:off x="609926" y="1528674"/>
            <a:ext cx="7185223" cy="2877733"/>
            <a:chOff x="2291014" y="2090951"/>
            <a:chExt cx="7796466" cy="2889000"/>
          </a:xfrm>
        </p:grpSpPr>
        <p:sp>
          <p:nvSpPr>
            <p:cNvPr id="663" name="Google Shape;663;p105"/>
            <p:cNvSpPr/>
            <p:nvPr/>
          </p:nvSpPr>
          <p:spPr>
            <a:xfrm>
              <a:off x="6369280" y="2090951"/>
              <a:ext cx="3718200" cy="2889000"/>
            </a:xfrm>
            <a:prstGeom prst="roundRect">
              <a:avLst>
                <a:gd fmla="val 16667" name="adj"/>
              </a:avLst>
            </a:prstGeom>
            <a:noFill/>
            <a:ln cap="flat" cmpd="sng" w="38100">
              <a:solidFill>
                <a:srgbClr val="374C8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664" name="Google Shape;664;p105"/>
            <p:cNvSpPr/>
            <p:nvPr/>
          </p:nvSpPr>
          <p:spPr>
            <a:xfrm>
              <a:off x="2291014" y="2090951"/>
              <a:ext cx="3718200" cy="2889000"/>
            </a:xfrm>
            <a:prstGeom prst="roundRect">
              <a:avLst>
                <a:gd fmla="val 16667" name="adj"/>
              </a:avLst>
            </a:prstGeom>
            <a:noFill/>
            <a:ln cap="flat" cmpd="sng" w="38100">
              <a:solidFill>
                <a:srgbClr val="374C8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665" name="Google Shape;665;p105"/>
            <p:cNvSpPr txBox="1"/>
            <p:nvPr/>
          </p:nvSpPr>
          <p:spPr>
            <a:xfrm>
              <a:off x="2501357" y="2151317"/>
              <a:ext cx="3297300" cy="1112400"/>
            </a:xfrm>
            <a:prstGeom prst="rect">
              <a:avLst/>
            </a:prstGeom>
            <a:noFill/>
            <a:ln>
              <a:noFill/>
            </a:ln>
          </p:spPr>
          <p:txBody>
            <a:bodyPr anchorCtr="0" anchor="t" bIns="34275" lIns="68575" spcFirstLastPara="1" rIns="68575" wrap="square" tIns="34275">
              <a:noAutofit/>
            </a:bodyPr>
            <a:lstStyle/>
            <a:p>
              <a:pPr indent="-254000" lvl="0" marL="342900" marR="0" rtl="0" algn="l">
                <a:lnSpc>
                  <a:spcPct val="100000"/>
                </a:lnSpc>
                <a:spcBef>
                  <a:spcPts val="0"/>
                </a:spcBef>
                <a:spcAft>
                  <a:spcPts val="0"/>
                </a:spcAft>
                <a:buClr>
                  <a:schemeClr val="dk1"/>
                </a:buClr>
                <a:buSzPts val="1400"/>
                <a:buFont typeface="Quattrocento Sans"/>
                <a:buChar char="●"/>
              </a:pPr>
              <a:r>
                <a:rPr b="0" i="0" lang="en" sz="1400" u="none" cap="none" strike="noStrike">
                  <a:solidFill>
                    <a:schemeClr val="dk1"/>
                  </a:solidFill>
                  <a:latin typeface="Quattrocento Sans"/>
                  <a:ea typeface="Quattrocento Sans"/>
                  <a:cs typeface="Quattrocento Sans"/>
                  <a:sym typeface="Quattrocento Sans"/>
                </a:rPr>
                <a:t>Working on a plan to return events in person where possible in 2021-2022 in a </a:t>
              </a:r>
              <a:r>
                <a:rPr b="1" i="0" lang="en" sz="1400" u="none" cap="none" strike="noStrike">
                  <a:solidFill>
                    <a:schemeClr val="dk1"/>
                  </a:solidFill>
                  <a:latin typeface="Quattrocento Sans"/>
                  <a:ea typeface="Quattrocento Sans"/>
                  <a:cs typeface="Quattrocento Sans"/>
                  <a:sym typeface="Quattrocento Sans"/>
                </a:rPr>
                <a:t>safe</a:t>
              </a:r>
              <a:r>
                <a:rPr b="0" i="0" lang="en" sz="1400" u="none" cap="none" strike="noStrike">
                  <a:solidFill>
                    <a:schemeClr val="dk1"/>
                  </a:solidFill>
                  <a:latin typeface="Quattrocento Sans"/>
                  <a:ea typeface="Quattrocento Sans"/>
                  <a:cs typeface="Quattrocento Sans"/>
                  <a:sym typeface="Quattrocento Sans"/>
                </a:rPr>
                <a:t> way</a:t>
              </a:r>
              <a:endParaRPr b="0" i="0" sz="1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Quattrocento Sans"/>
                <a:ea typeface="Quattrocento Sans"/>
                <a:cs typeface="Quattrocento Sans"/>
                <a:sym typeface="Quattrocento Sans"/>
              </a:endParaRPr>
            </a:p>
            <a:p>
              <a:pPr indent="-254000" lvl="0" marL="342900" marR="0" rtl="0" algn="l">
                <a:lnSpc>
                  <a:spcPct val="100000"/>
                </a:lnSpc>
                <a:spcBef>
                  <a:spcPts val="0"/>
                </a:spcBef>
                <a:spcAft>
                  <a:spcPts val="0"/>
                </a:spcAft>
                <a:buClr>
                  <a:schemeClr val="dk1"/>
                </a:buClr>
                <a:buSzPts val="1400"/>
                <a:buFont typeface="Quattrocento Sans"/>
                <a:buChar char="●"/>
              </a:pPr>
              <a:r>
                <a:rPr b="0" i="0" lang="en" sz="1400" u="none" cap="none" strike="noStrike">
                  <a:solidFill>
                    <a:schemeClr val="dk1"/>
                  </a:solidFill>
                  <a:latin typeface="Quattrocento Sans"/>
                  <a:ea typeface="Quattrocento Sans"/>
                  <a:cs typeface="Quattrocento Sans"/>
                  <a:sym typeface="Quattrocento Sans"/>
                </a:rPr>
                <a:t>Continuing to alter event lineup to give students more opportunities to learn and develop</a:t>
              </a:r>
              <a:endParaRPr b="0" i="0" sz="1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Quattrocento Sans"/>
                <a:ea typeface="Quattrocento Sans"/>
                <a:cs typeface="Quattrocento Sans"/>
                <a:sym typeface="Quattrocento Sans"/>
              </a:endParaRPr>
            </a:p>
            <a:p>
              <a:pPr indent="-254000" lvl="0" marL="342900" marR="0" rtl="0" algn="l">
                <a:lnSpc>
                  <a:spcPct val="100000"/>
                </a:lnSpc>
                <a:spcBef>
                  <a:spcPts val="0"/>
                </a:spcBef>
                <a:spcAft>
                  <a:spcPts val="0"/>
                </a:spcAft>
                <a:buClr>
                  <a:schemeClr val="dk1"/>
                </a:buClr>
                <a:buSzPts val="1400"/>
                <a:buFont typeface="Quattrocento Sans"/>
                <a:buChar char="●"/>
              </a:pPr>
              <a:r>
                <a:rPr b="0" i="0" lang="en" sz="1400" u="none" cap="none" strike="noStrike">
                  <a:solidFill>
                    <a:schemeClr val="dk1"/>
                  </a:solidFill>
                  <a:latin typeface="Quattrocento Sans"/>
                  <a:ea typeface="Quattrocento Sans"/>
                  <a:cs typeface="Quattrocento Sans"/>
                  <a:sym typeface="Quattrocento Sans"/>
                </a:rPr>
                <a:t>Foster new and exciting partnerships both internally and externally </a:t>
              </a:r>
              <a:endParaRPr b="0" i="0" sz="1400" u="none" cap="none" strike="noStrike">
                <a:solidFill>
                  <a:schemeClr val="dk1"/>
                </a:solidFill>
                <a:latin typeface="Quattrocento Sans"/>
                <a:ea typeface="Quattrocento Sans"/>
                <a:cs typeface="Quattrocento Sans"/>
                <a:sym typeface="Quattrocento Sans"/>
              </a:endParaRPr>
            </a:p>
          </p:txBody>
        </p:sp>
        <p:sp>
          <p:nvSpPr>
            <p:cNvPr id="666" name="Google Shape;666;p105"/>
            <p:cNvSpPr txBox="1"/>
            <p:nvPr/>
          </p:nvSpPr>
          <p:spPr>
            <a:xfrm>
              <a:off x="6589727" y="2151312"/>
              <a:ext cx="3277200" cy="278100"/>
            </a:xfrm>
            <a:prstGeom prst="rect">
              <a:avLst/>
            </a:prstGeom>
            <a:noFill/>
            <a:ln>
              <a:noFill/>
            </a:ln>
          </p:spPr>
          <p:txBody>
            <a:bodyPr anchorCtr="0" anchor="t" bIns="34275" lIns="68575" spcFirstLastPara="1" rIns="68575" wrap="square" tIns="34275">
              <a:noAutofit/>
            </a:bodyPr>
            <a:lstStyle/>
            <a:p>
              <a:pPr indent="-254000" lvl="0" marL="3429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Optimize internal structures to better organize events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54000" lvl="0" marL="3429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Continue to build social media presence and find ways to better connect with students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54000" lvl="0" marL="3429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Develop new executives and ensure team continues to function smoothly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54000" lvl="0" marL="3429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Contingencies for online/offline events for the year</a:t>
              </a:r>
              <a:endParaRPr b="0" i="0" sz="1400" u="none" cap="none" strike="noStrike">
                <a:solidFill>
                  <a:schemeClr val="dk1"/>
                </a:solidFill>
                <a:latin typeface="Arial"/>
                <a:ea typeface="Arial"/>
                <a:cs typeface="Arial"/>
                <a:sym typeface="Arial"/>
              </a:endParaRPr>
            </a:p>
          </p:txBody>
        </p:sp>
      </p:grpSp>
      <p:sp>
        <p:nvSpPr>
          <p:cNvPr id="667" name="Google Shape;667;p105"/>
          <p:cNvSpPr/>
          <p:nvPr/>
        </p:nvSpPr>
        <p:spPr>
          <a:xfrm>
            <a:off x="832563" y="908722"/>
            <a:ext cx="6739800" cy="483900"/>
          </a:xfrm>
          <a:prstGeom prst="rect">
            <a:avLst/>
          </a:prstGeom>
          <a:gradFill>
            <a:gsLst>
              <a:gs pos="0">
                <a:srgbClr val="1B294D"/>
              </a:gs>
              <a:gs pos="50000">
                <a:srgbClr val="293C6F"/>
              </a:gs>
              <a:gs pos="100000">
                <a:srgbClr val="314986"/>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Quattrocento Sans"/>
                <a:ea typeface="Quattrocento Sans"/>
                <a:cs typeface="Quattrocento Sans"/>
                <a:sym typeface="Quattrocento Sans"/>
              </a:rPr>
              <a:t>Here’s the areas where SASA is working to make things even better next year!</a:t>
            </a:r>
            <a:endParaRPr b="0" i="0" sz="1400" u="none" cap="none" strike="noStrike">
              <a:solidFill>
                <a:schemeClr val="lt1"/>
              </a:solidFill>
              <a:latin typeface="Quattrocento Sans"/>
              <a:ea typeface="Quattrocento Sans"/>
              <a:cs typeface="Quattrocento Sans"/>
              <a:sym typeface="Quattrocento Sans"/>
            </a:endParaRPr>
          </a:p>
        </p:txBody>
      </p:sp>
      <p:sp>
        <p:nvSpPr>
          <p:cNvPr id="668" name="Google Shape;668;p105"/>
          <p:cNvSpPr txBox="1"/>
          <p:nvPr>
            <p:ph idx="1" type="body"/>
          </p:nvPr>
        </p:nvSpPr>
        <p:spPr>
          <a:xfrm>
            <a:off x="148841" y="342900"/>
            <a:ext cx="5937600" cy="497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a:t>Where SASA is heading for next year...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1" name="Shape 461"/>
        <p:cNvGrpSpPr/>
        <p:nvPr/>
      </p:nvGrpSpPr>
      <p:grpSpPr>
        <a:xfrm>
          <a:off x="0" y="0"/>
          <a:ext cx="0" cy="0"/>
          <a:chOff x="0" y="0"/>
          <a:chExt cx="0" cy="0"/>
        </a:xfrm>
      </p:grpSpPr>
      <p:sp>
        <p:nvSpPr>
          <p:cNvPr id="462" name="Google Shape;462;p79"/>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Clr>
                <a:srgbClr val="0042C7"/>
              </a:buClr>
              <a:buSzPts val="2240"/>
              <a:buFont typeface="Noto Sans Symbols"/>
              <a:buNone/>
            </a:pPr>
            <a:r>
              <a:rPr lang="en" sz="2200">
                <a:solidFill>
                  <a:srgbClr val="00529A"/>
                </a:solidFill>
              </a:rPr>
              <a:t>The Sprott Business Students' Society represents all undergraduate students at the Sprott School of Business. We are a volunteer organization run entirely by business students, for business students. We fund, organize and run social, professional and academic events to integrate the business community at Carleton University.</a:t>
            </a:r>
            <a:endParaRPr sz="2200">
              <a:solidFill>
                <a:srgbClr val="00529A"/>
              </a:solidFill>
              <a:latin typeface="Montserrat"/>
              <a:ea typeface="Montserrat"/>
              <a:cs typeface="Montserrat"/>
              <a:sym typeface="Montserrat"/>
            </a:endParaRPr>
          </a:p>
          <a:p>
            <a:pPr indent="0" lvl="0" marL="0" rtl="0" algn="l">
              <a:spcBef>
                <a:spcPts val="0"/>
              </a:spcBef>
              <a:spcAft>
                <a:spcPts val="1600"/>
              </a:spcAft>
              <a:buNone/>
            </a:pPr>
            <a:r>
              <a:t/>
            </a:r>
            <a:endParaRPr>
              <a:solidFill>
                <a:srgbClr val="000000"/>
              </a:solidFill>
              <a:latin typeface="Montserrat"/>
              <a:ea typeface="Montserrat"/>
              <a:cs typeface="Montserrat"/>
              <a:sym typeface="Montserrat"/>
            </a:endParaRPr>
          </a:p>
        </p:txBody>
      </p:sp>
      <p:sp>
        <p:nvSpPr>
          <p:cNvPr id="463" name="Google Shape;463;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29A"/>
                </a:solidFill>
              </a:rPr>
              <a:t>SBSS Mission</a:t>
            </a:r>
            <a:endParaRPr>
              <a:solidFill>
                <a:srgbClr val="00529A"/>
              </a:solidFill>
            </a:endParaRPr>
          </a:p>
        </p:txBody>
      </p:sp>
      <p:sp>
        <p:nvSpPr>
          <p:cNvPr id="464" name="Google Shape;464;p79"/>
          <p:cNvSpPr txBox="1"/>
          <p:nvPr/>
        </p:nvSpPr>
        <p:spPr>
          <a:xfrm>
            <a:off x="311692" y="4506800"/>
            <a:ext cx="30543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29B"/>
                </a:solidFill>
                <a:latin typeface="Montserrat"/>
                <a:ea typeface="Montserrat"/>
                <a:cs typeface="Montserrat"/>
                <a:sym typeface="Montserrat"/>
              </a:rPr>
              <a:t>sbssonline.ca     @SBSSCouncil </a:t>
            </a:r>
            <a:endParaRPr>
              <a:solidFill>
                <a:srgbClr val="00529B"/>
              </a:solidFill>
              <a:latin typeface="Montserrat"/>
              <a:ea typeface="Montserrat"/>
              <a:cs typeface="Montserrat"/>
              <a:sym typeface="Montserrat"/>
            </a:endParaRPr>
          </a:p>
        </p:txBody>
      </p:sp>
      <p:pic>
        <p:nvPicPr>
          <p:cNvPr id="465" name="Google Shape;465;p79"/>
          <p:cNvPicPr preferRelativeResize="0"/>
          <p:nvPr/>
        </p:nvPicPr>
        <p:blipFill>
          <a:blip r:embed="rId3">
            <a:alphaModFix/>
          </a:blip>
          <a:stretch>
            <a:fillRect/>
          </a:stretch>
        </p:blipFill>
        <p:spPr>
          <a:xfrm>
            <a:off x="7399319" y="4494675"/>
            <a:ext cx="1193617" cy="399601"/>
          </a:xfrm>
          <a:prstGeom prst="rect">
            <a:avLst/>
          </a:prstGeom>
          <a:noFill/>
          <a:ln>
            <a:noFill/>
          </a:ln>
        </p:spPr>
      </p:pic>
      <p:cxnSp>
        <p:nvCxnSpPr>
          <p:cNvPr id="466" name="Google Shape;466;p79"/>
          <p:cNvCxnSpPr/>
          <p:nvPr/>
        </p:nvCxnSpPr>
        <p:spPr>
          <a:xfrm>
            <a:off x="1671250" y="4573100"/>
            <a:ext cx="0" cy="267000"/>
          </a:xfrm>
          <a:prstGeom prst="straightConnector1">
            <a:avLst/>
          </a:prstGeom>
          <a:noFill/>
          <a:ln cap="flat" cmpd="sng" w="19050">
            <a:solidFill>
              <a:srgbClr val="00529B"/>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06"/>
          <p:cNvSpPr txBox="1"/>
          <p:nvPr/>
        </p:nvSpPr>
        <p:spPr>
          <a:xfrm>
            <a:off x="210497" y="2571750"/>
            <a:ext cx="40701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2400" u="sng" cap="none" strike="noStrike">
                <a:solidFill>
                  <a:srgbClr val="2F5496"/>
                </a:solidFill>
                <a:latin typeface="Calibri"/>
                <a:ea typeface="Calibri"/>
                <a:cs typeface="Calibri"/>
                <a:sym typeface="Calibri"/>
              </a:rPr>
              <a:t>Winter Semester Events</a:t>
            </a:r>
            <a:endParaRPr sz="1100"/>
          </a:p>
        </p:txBody>
      </p:sp>
      <p:sp>
        <p:nvSpPr>
          <p:cNvPr id="674" name="Google Shape;674;p106"/>
          <p:cNvSpPr txBox="1"/>
          <p:nvPr/>
        </p:nvSpPr>
        <p:spPr>
          <a:xfrm>
            <a:off x="210497" y="3008955"/>
            <a:ext cx="5861400" cy="1851300"/>
          </a:xfrm>
          <a:prstGeom prst="rect">
            <a:avLst/>
          </a:prstGeom>
          <a:noFill/>
          <a:ln>
            <a:noFill/>
          </a:ln>
        </p:spPr>
        <p:txBody>
          <a:bodyPr anchorCtr="0" anchor="t" bIns="34275" lIns="68575" spcFirstLastPara="1" rIns="68575" wrap="square" tIns="34275">
            <a:noAutofit/>
          </a:bodyPr>
          <a:lstStyle/>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FinTech Panel- Feb 9</a:t>
            </a:r>
            <a:r>
              <a:rPr baseline="30000" lang="en" sz="1500">
                <a:solidFill>
                  <a:schemeClr val="dk1"/>
                </a:solidFill>
                <a:latin typeface="Calibri"/>
                <a:ea typeface="Calibri"/>
                <a:cs typeface="Calibri"/>
                <a:sym typeface="Calibri"/>
              </a:rPr>
              <a:t>th</a:t>
            </a:r>
            <a:r>
              <a:rPr lang="en" sz="1500">
                <a:solidFill>
                  <a:schemeClr val="dk1"/>
                </a:solidFill>
                <a:latin typeface="Calibri"/>
                <a:ea typeface="Calibri"/>
                <a:cs typeface="Calibri"/>
                <a:sym typeface="Calibri"/>
              </a:rPr>
              <a:t> , 6 to 8pm</a:t>
            </a:r>
            <a:endParaRPr sz="1100"/>
          </a:p>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Financial Modelling Workshop – March 10</a:t>
            </a:r>
            <a:r>
              <a:rPr baseline="30000" lang="en" sz="1500">
                <a:solidFill>
                  <a:schemeClr val="dk1"/>
                </a:solidFill>
                <a:latin typeface="Calibri"/>
                <a:ea typeface="Calibri"/>
                <a:cs typeface="Calibri"/>
                <a:sym typeface="Calibri"/>
              </a:rPr>
              <a:t>th</a:t>
            </a:r>
            <a:r>
              <a:rPr lang="en" sz="1500">
                <a:solidFill>
                  <a:schemeClr val="dk1"/>
                </a:solidFill>
                <a:latin typeface="Calibri"/>
                <a:ea typeface="Calibri"/>
                <a:cs typeface="Calibri"/>
                <a:sym typeface="Calibri"/>
              </a:rPr>
              <a:t> , 6 to 8pm</a:t>
            </a:r>
            <a:endParaRPr sz="1100"/>
          </a:p>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TFSA Workshop– March 10</a:t>
            </a:r>
            <a:r>
              <a:rPr baseline="30000" lang="en" sz="1500">
                <a:solidFill>
                  <a:schemeClr val="dk1"/>
                </a:solidFill>
                <a:latin typeface="Calibri"/>
                <a:ea typeface="Calibri"/>
                <a:cs typeface="Calibri"/>
                <a:sym typeface="Calibri"/>
              </a:rPr>
              <a:t>th</a:t>
            </a:r>
            <a:r>
              <a:rPr lang="en" sz="1500">
                <a:solidFill>
                  <a:schemeClr val="dk1"/>
                </a:solidFill>
                <a:latin typeface="Calibri"/>
                <a:ea typeface="Calibri"/>
                <a:cs typeface="Calibri"/>
                <a:sym typeface="Calibri"/>
              </a:rPr>
              <a:t>, 6 to 8pm</a:t>
            </a:r>
            <a:endParaRPr sz="1100"/>
          </a:p>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SFSA X SSMA Kahoot Night– April 1</a:t>
            </a:r>
            <a:r>
              <a:rPr baseline="30000" lang="en" sz="1500">
                <a:solidFill>
                  <a:schemeClr val="dk1"/>
                </a:solidFill>
                <a:latin typeface="Calibri"/>
                <a:ea typeface="Calibri"/>
                <a:cs typeface="Calibri"/>
                <a:sym typeface="Calibri"/>
              </a:rPr>
              <a:t>st</a:t>
            </a:r>
            <a:r>
              <a:rPr lang="en" sz="1500">
                <a:solidFill>
                  <a:schemeClr val="dk1"/>
                </a:solidFill>
                <a:latin typeface="Calibri"/>
                <a:ea typeface="Calibri"/>
                <a:cs typeface="Calibri"/>
                <a:sym typeface="Calibri"/>
              </a:rPr>
              <a:t> , 6 to 8pm </a:t>
            </a:r>
            <a:endParaRPr sz="1100"/>
          </a:p>
        </p:txBody>
      </p:sp>
      <p:sp>
        <p:nvSpPr>
          <p:cNvPr id="675" name="Google Shape;675;p106"/>
          <p:cNvSpPr txBox="1"/>
          <p:nvPr/>
        </p:nvSpPr>
        <p:spPr>
          <a:xfrm>
            <a:off x="210497" y="282830"/>
            <a:ext cx="54426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400" u="sng">
                <a:solidFill>
                  <a:srgbClr val="2F5496"/>
                </a:solidFill>
                <a:latin typeface="Calibri"/>
                <a:ea typeface="Calibri"/>
                <a:cs typeface="Calibri"/>
                <a:sym typeface="Calibri"/>
              </a:rPr>
              <a:t>SFSA 2020-2021 Updates</a:t>
            </a:r>
            <a:endParaRPr sz="1100"/>
          </a:p>
        </p:txBody>
      </p:sp>
      <p:sp>
        <p:nvSpPr>
          <p:cNvPr id="676" name="Google Shape;676;p106"/>
          <p:cNvSpPr txBox="1"/>
          <p:nvPr/>
        </p:nvSpPr>
        <p:spPr>
          <a:xfrm>
            <a:off x="210497" y="669010"/>
            <a:ext cx="5431200" cy="1851300"/>
          </a:xfrm>
          <a:prstGeom prst="rect">
            <a:avLst/>
          </a:prstGeom>
          <a:noFill/>
          <a:ln>
            <a:noFill/>
          </a:ln>
        </p:spPr>
        <p:txBody>
          <a:bodyPr anchorCtr="0" anchor="t" bIns="34275" lIns="68575" spcFirstLastPara="1" rIns="68575" wrap="square" tIns="34275">
            <a:noAutofit/>
          </a:bodyPr>
          <a:lstStyle/>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Structural changes + hiring of ambassadors</a:t>
            </a:r>
            <a:endParaRPr sz="1100"/>
          </a:p>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Website development</a:t>
            </a:r>
            <a:endParaRPr sz="1100"/>
          </a:p>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2 Fall events, 4 Winter events – Active after 2 years</a:t>
            </a:r>
            <a:endParaRPr sz="1100"/>
          </a:p>
          <a:p>
            <a:pPr indent="-247650" lvl="0" marL="254000" marR="0" rtl="0" algn="l">
              <a:lnSpc>
                <a:spcPct val="200000"/>
              </a:lnSpc>
              <a:spcBef>
                <a:spcPts val="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Improving student attendance</a:t>
            </a:r>
            <a:endParaRPr sz="1100"/>
          </a:p>
        </p:txBody>
      </p:sp>
      <p:pic>
        <p:nvPicPr>
          <p:cNvPr descr="Student Organizations | Sprott School of Business" id="677" name="Google Shape;677;p106"/>
          <p:cNvPicPr preferRelativeResize="0"/>
          <p:nvPr/>
        </p:nvPicPr>
        <p:blipFill rotWithShape="1">
          <a:blip r:embed="rId3">
            <a:alphaModFix/>
          </a:blip>
          <a:srcRect b="0" l="0" r="0" t="0"/>
          <a:stretch/>
        </p:blipFill>
        <p:spPr>
          <a:xfrm>
            <a:off x="7393062" y="0"/>
            <a:ext cx="1724025" cy="1295400"/>
          </a:xfrm>
          <a:prstGeom prst="rect">
            <a:avLst/>
          </a:prstGeom>
          <a:noFill/>
          <a:ln>
            <a:noFill/>
          </a:ln>
        </p:spPr>
      </p:pic>
      <p:pic>
        <p:nvPicPr>
          <p:cNvPr descr="Technology and the future of finance" id="678" name="Google Shape;678;p106"/>
          <p:cNvPicPr preferRelativeResize="0"/>
          <p:nvPr/>
        </p:nvPicPr>
        <p:blipFill rotWithShape="1">
          <a:blip r:embed="rId4">
            <a:alphaModFix/>
          </a:blip>
          <a:srcRect b="0" l="0" r="0" t="0"/>
          <a:stretch/>
        </p:blipFill>
        <p:spPr>
          <a:xfrm>
            <a:off x="4926087" y="2520287"/>
            <a:ext cx="4191000" cy="23941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7"/>
          <p:cNvSpPr txBox="1"/>
          <p:nvPr>
            <p:ph type="ctrTitle"/>
          </p:nvPr>
        </p:nvSpPr>
        <p:spPr>
          <a:xfrm>
            <a:off x="1608896" y="1266980"/>
            <a:ext cx="5926200" cy="4260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000"/>
              <a:buFont typeface="Helvetica Neue"/>
              <a:buNone/>
            </a:pPr>
            <a:r>
              <a:rPr b="1" lang="en" sz="3000" u="sng">
                <a:latin typeface="Helvetica Neue"/>
                <a:ea typeface="Helvetica Neue"/>
                <a:cs typeface="Helvetica Neue"/>
                <a:sym typeface="Helvetica Neue"/>
              </a:rPr>
              <a:t>2020-2021 Accomplishments</a:t>
            </a:r>
            <a:endParaRPr/>
          </a:p>
        </p:txBody>
      </p:sp>
      <p:pic>
        <p:nvPicPr>
          <p:cNvPr descr="Logo, company name&#10;&#10;Description automatically generated" id="684" name="Google Shape;684;p107"/>
          <p:cNvPicPr preferRelativeResize="0"/>
          <p:nvPr/>
        </p:nvPicPr>
        <p:blipFill rotWithShape="1">
          <a:blip r:embed="rId3">
            <a:alphaModFix/>
          </a:blip>
          <a:srcRect b="0" l="0" r="0" t="0"/>
          <a:stretch/>
        </p:blipFill>
        <p:spPr>
          <a:xfrm>
            <a:off x="-576470" y="0"/>
            <a:ext cx="2902226" cy="1692965"/>
          </a:xfrm>
          <a:prstGeom prst="rect">
            <a:avLst/>
          </a:prstGeom>
          <a:noFill/>
          <a:ln>
            <a:noFill/>
          </a:ln>
        </p:spPr>
      </p:pic>
      <p:sp>
        <p:nvSpPr>
          <p:cNvPr id="685" name="Google Shape;685;p107"/>
          <p:cNvSpPr txBox="1"/>
          <p:nvPr/>
        </p:nvSpPr>
        <p:spPr>
          <a:xfrm>
            <a:off x="567358" y="1938583"/>
            <a:ext cx="8009400" cy="3024000"/>
          </a:xfrm>
          <a:prstGeom prst="rect">
            <a:avLst/>
          </a:prstGeom>
          <a:noFill/>
          <a:ln>
            <a:noFill/>
          </a:ln>
        </p:spPr>
        <p:txBody>
          <a:bodyPr anchorCtr="0" anchor="ctr" bIns="34275" lIns="68575" spcFirstLastPara="1" rIns="68575" wrap="square" tIns="34275">
            <a:noAutofit/>
          </a:bodyPr>
          <a:lstStyle/>
          <a:p>
            <a:pPr indent="-215900" lvl="0" marL="215900" marR="0" rtl="0" algn="l">
              <a:spcBef>
                <a:spcPts val="0"/>
              </a:spcBef>
              <a:spcAft>
                <a:spcPts val="0"/>
              </a:spcAft>
              <a:buClr>
                <a:schemeClr val="dk1"/>
              </a:buClr>
              <a:buSzPts val="1800"/>
              <a:buFont typeface="Courier New"/>
              <a:buChar char="o"/>
            </a:pPr>
            <a:r>
              <a:rPr b="0" i="0" lang="en" sz="1800" u="none" cap="none" strike="noStrike">
                <a:solidFill>
                  <a:schemeClr val="dk1"/>
                </a:solidFill>
                <a:latin typeface="Helvetica Neue"/>
                <a:ea typeface="Helvetica Neue"/>
                <a:cs typeface="Helvetica Neue"/>
                <a:sym typeface="Helvetica Neue"/>
              </a:rPr>
              <a:t>Created and implemented there different online social media marketing campaigns.</a:t>
            </a:r>
            <a:endParaRPr sz="1100"/>
          </a:p>
          <a:p>
            <a:pPr indent="-215900" lvl="0" marL="215900" marR="0" rtl="0" algn="l">
              <a:spcBef>
                <a:spcPts val="0"/>
              </a:spcBef>
              <a:spcAft>
                <a:spcPts val="0"/>
              </a:spcAft>
              <a:buClr>
                <a:schemeClr val="dk1"/>
              </a:buClr>
              <a:buSzPts val="1800"/>
              <a:buFont typeface="Courier New"/>
              <a:buChar char="o"/>
            </a:pPr>
            <a:r>
              <a:rPr b="0" i="0" lang="en" sz="1800" u="none" cap="none" strike="noStrike">
                <a:solidFill>
                  <a:schemeClr val="dk1"/>
                </a:solidFill>
                <a:latin typeface="Helvetica Neue"/>
                <a:ea typeface="Helvetica Neue"/>
                <a:cs typeface="Helvetica Neue"/>
                <a:sym typeface="Helvetica Neue"/>
              </a:rPr>
              <a:t>Created and maintained SMSA’s first Blog on our newly updated website. </a:t>
            </a:r>
            <a:endParaRPr sz="1100"/>
          </a:p>
          <a:p>
            <a:pPr indent="-215900" lvl="0" marL="215900" marR="0" rtl="0" algn="l">
              <a:spcBef>
                <a:spcPts val="0"/>
              </a:spcBef>
              <a:spcAft>
                <a:spcPts val="0"/>
              </a:spcAft>
              <a:buClr>
                <a:schemeClr val="dk1"/>
              </a:buClr>
              <a:buSzPts val="1800"/>
              <a:buFont typeface="Courier New"/>
              <a:buChar char="o"/>
            </a:pPr>
            <a:r>
              <a:rPr b="0" i="0" lang="en" sz="1800" u="none" cap="none" strike="noStrike">
                <a:solidFill>
                  <a:schemeClr val="dk1"/>
                </a:solidFill>
                <a:latin typeface="Helvetica Neue"/>
                <a:ea typeface="Helvetica Neue"/>
                <a:cs typeface="Helvetica Neue"/>
                <a:sym typeface="Helvetica Neue"/>
              </a:rPr>
              <a:t>Hosted Let’s Talk Marketing, a marketing career panel with a 50% increase in attendance rate from previous years event. </a:t>
            </a:r>
            <a:endParaRPr sz="1100"/>
          </a:p>
          <a:p>
            <a:pPr indent="-215900" lvl="0" marL="215900" marR="0" rtl="0" algn="l">
              <a:spcBef>
                <a:spcPts val="0"/>
              </a:spcBef>
              <a:spcAft>
                <a:spcPts val="0"/>
              </a:spcAft>
              <a:buClr>
                <a:schemeClr val="dk1"/>
              </a:buClr>
              <a:buSzPts val="1800"/>
              <a:buFont typeface="Courier New"/>
              <a:buChar char="o"/>
            </a:pPr>
            <a:r>
              <a:rPr b="0" i="0" lang="en" sz="1800" u="none" cap="none" strike="noStrike">
                <a:solidFill>
                  <a:schemeClr val="dk1"/>
                </a:solidFill>
                <a:latin typeface="Helvetica Neue"/>
                <a:ea typeface="Helvetica Neue"/>
                <a:cs typeface="Helvetica Neue"/>
                <a:sym typeface="Helvetica Neue"/>
              </a:rPr>
              <a:t>Hosted Marketing Mix and Mingle Game Night in the Virtual Sprott Lounge. </a:t>
            </a:r>
            <a:endParaRPr sz="1100"/>
          </a:p>
          <a:p>
            <a:pPr indent="-215900" lvl="0" marL="215900" marR="0" rtl="0" algn="l">
              <a:spcBef>
                <a:spcPts val="0"/>
              </a:spcBef>
              <a:spcAft>
                <a:spcPts val="0"/>
              </a:spcAft>
              <a:buClr>
                <a:schemeClr val="dk1"/>
              </a:buClr>
              <a:buSzPts val="1800"/>
              <a:buFont typeface="Courier New"/>
              <a:buChar char="o"/>
            </a:pPr>
            <a:r>
              <a:rPr b="0" i="0" lang="en" sz="1800" u="none" cap="none" strike="noStrike">
                <a:solidFill>
                  <a:schemeClr val="dk1"/>
                </a:solidFill>
                <a:latin typeface="Helvetica Neue"/>
                <a:ea typeface="Helvetica Neue"/>
                <a:cs typeface="Helvetica Neue"/>
                <a:sym typeface="Helvetica Neue"/>
              </a:rPr>
              <a:t>Planning in conjunction with Leighann Neilson and Rowland Few a Sales Career Panel to take place in March.</a:t>
            </a:r>
            <a:endParaRPr sz="1100"/>
          </a:p>
          <a:p>
            <a:pPr indent="-215900" lvl="0" marL="215900" marR="0" rtl="0" algn="l">
              <a:spcBef>
                <a:spcPts val="0"/>
              </a:spcBef>
              <a:spcAft>
                <a:spcPts val="0"/>
              </a:spcAft>
              <a:buClr>
                <a:schemeClr val="dk1"/>
              </a:buClr>
              <a:buSzPts val="1800"/>
              <a:buFont typeface="Courier New"/>
              <a:buChar char="o"/>
            </a:pPr>
            <a:r>
              <a:rPr b="0" i="0" lang="en" sz="1800" u="none" cap="none" strike="noStrike">
                <a:solidFill>
                  <a:schemeClr val="dk1"/>
                </a:solidFill>
                <a:latin typeface="Helvetica Neue"/>
                <a:ea typeface="Helvetica Neue"/>
                <a:cs typeface="Helvetica Neue"/>
                <a:sym typeface="Helvetica Neue"/>
              </a:rPr>
              <a:t>Participating and raising money for Relay for Life happening in March. </a:t>
            </a:r>
            <a:endParaRPr b="0" i="0" sz="1800" u="none" cap="none" strike="noStrike">
              <a:solidFill>
                <a:schemeClr val="dk1"/>
              </a:solidFill>
              <a:latin typeface="Helvetica Neue Light"/>
              <a:ea typeface="Helvetica Neue Light"/>
              <a:cs typeface="Helvetica Neue Light"/>
              <a:sym typeface="Helvetica Neue Light"/>
            </a:endParaRPr>
          </a:p>
          <a:p>
            <a:pPr indent="-114300" lvl="0" marL="215900" marR="0" rtl="0" algn="l">
              <a:spcBef>
                <a:spcPts val="0"/>
              </a:spcBef>
              <a:spcAft>
                <a:spcPts val="0"/>
              </a:spcAft>
              <a:buClr>
                <a:schemeClr val="dk1"/>
              </a:buClr>
              <a:buSzPts val="1500"/>
              <a:buFont typeface="Courier New"/>
              <a:buNone/>
            </a:pPr>
            <a:r>
              <a:t/>
            </a:r>
            <a:endParaRPr b="0" i="0" sz="1500" u="none" cap="none" strike="noStrike">
              <a:solidFill>
                <a:schemeClr val="dk1"/>
              </a:solidFill>
              <a:latin typeface="Helvetica Neue Light"/>
              <a:ea typeface="Helvetica Neue Light"/>
              <a:cs typeface="Helvetica Neue Light"/>
              <a:sym typeface="Helvetica Neue Light"/>
            </a:endParaRPr>
          </a:p>
          <a:p>
            <a:pPr indent="-114300" lvl="0" marL="215900" marR="0" rtl="0" algn="l">
              <a:spcBef>
                <a:spcPts val="0"/>
              </a:spcBef>
              <a:spcAft>
                <a:spcPts val="0"/>
              </a:spcAft>
              <a:buClr>
                <a:schemeClr val="dk1"/>
              </a:buClr>
              <a:buSzPts val="1500"/>
              <a:buFont typeface="Courier New"/>
              <a:buNone/>
            </a:pPr>
            <a:r>
              <a:t/>
            </a:r>
            <a:endParaRPr b="0" i="0" sz="1500" u="none" cap="none" strike="noStrik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08"/>
          <p:cNvSpPr/>
          <p:nvPr/>
        </p:nvSpPr>
        <p:spPr>
          <a:xfrm>
            <a:off x="0" y="-1"/>
            <a:ext cx="9144000" cy="5143500"/>
          </a:xfrm>
          <a:prstGeom prst="rect">
            <a:avLst/>
          </a:prstGeom>
          <a:solidFill>
            <a:srgbClr val="2F5496"/>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91" name="Google Shape;691;p108"/>
          <p:cNvPicPr preferRelativeResize="0"/>
          <p:nvPr/>
        </p:nvPicPr>
        <p:blipFill rotWithShape="1">
          <a:blip r:embed="rId3">
            <a:alphaModFix/>
          </a:blip>
          <a:srcRect b="0" l="0" r="0" t="0"/>
          <a:stretch/>
        </p:blipFill>
        <p:spPr>
          <a:xfrm>
            <a:off x="3140582" y="-714604"/>
            <a:ext cx="2294348" cy="2294348"/>
          </a:xfrm>
          <a:prstGeom prst="rect">
            <a:avLst/>
          </a:prstGeom>
          <a:noFill/>
          <a:ln>
            <a:noFill/>
          </a:ln>
        </p:spPr>
      </p:pic>
      <p:sp>
        <p:nvSpPr>
          <p:cNvPr id="692" name="Google Shape;692;p108"/>
          <p:cNvSpPr/>
          <p:nvPr/>
        </p:nvSpPr>
        <p:spPr>
          <a:xfrm>
            <a:off x="675252" y="1142338"/>
            <a:ext cx="2907300" cy="957300"/>
          </a:xfrm>
          <a:prstGeom prst="rect">
            <a:avLst/>
          </a:prstGeom>
          <a:solidFill>
            <a:srgbClr val="00206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93" name="Google Shape;693;p108"/>
          <p:cNvSpPr/>
          <p:nvPr/>
        </p:nvSpPr>
        <p:spPr>
          <a:xfrm>
            <a:off x="716329" y="849611"/>
            <a:ext cx="1787700" cy="292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94" name="Google Shape;694;p108"/>
          <p:cNvSpPr/>
          <p:nvPr/>
        </p:nvSpPr>
        <p:spPr>
          <a:xfrm>
            <a:off x="268059" y="749432"/>
            <a:ext cx="814500" cy="7860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Multiple users silhouette free vector icons designed by Freepik - Icon  People - Ideas of Icon People #icon #peopl… | Silhouette free, Vector icon  design, Free icons" id="695" name="Google Shape;695;p108"/>
          <p:cNvPicPr preferRelativeResize="0"/>
          <p:nvPr/>
        </p:nvPicPr>
        <p:blipFill rotWithShape="1">
          <a:blip r:embed="rId4">
            <a:alphaModFix/>
          </a:blip>
          <a:srcRect b="0" l="0" r="0" t="0"/>
          <a:stretch/>
        </p:blipFill>
        <p:spPr>
          <a:xfrm>
            <a:off x="460940" y="928109"/>
            <a:ext cx="428624" cy="428624"/>
          </a:xfrm>
          <a:prstGeom prst="rect">
            <a:avLst/>
          </a:prstGeom>
          <a:noFill/>
          <a:ln>
            <a:noFill/>
          </a:ln>
        </p:spPr>
      </p:pic>
      <p:sp>
        <p:nvSpPr>
          <p:cNvPr id="696" name="Google Shape;696;p108"/>
          <p:cNvSpPr txBox="1"/>
          <p:nvPr/>
        </p:nvSpPr>
        <p:spPr>
          <a:xfrm>
            <a:off x="1086911" y="857475"/>
            <a:ext cx="1417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400" u="none" cap="none" strike="noStrike">
                <a:solidFill>
                  <a:schemeClr val="lt1"/>
                </a:solidFill>
                <a:latin typeface="Quattrocento Sans"/>
                <a:ea typeface="Quattrocento Sans"/>
                <a:cs typeface="Quattrocento Sans"/>
                <a:sym typeface="Quattrocento Sans"/>
              </a:rPr>
              <a:t>S T U D E N T S </a:t>
            </a:r>
            <a:endParaRPr sz="1100"/>
          </a:p>
        </p:txBody>
      </p:sp>
      <p:sp>
        <p:nvSpPr>
          <p:cNvPr id="697" name="Google Shape;697;p108"/>
          <p:cNvSpPr txBox="1"/>
          <p:nvPr/>
        </p:nvSpPr>
        <p:spPr>
          <a:xfrm>
            <a:off x="1178217" y="1268647"/>
            <a:ext cx="2239200" cy="53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3000">
                <a:solidFill>
                  <a:schemeClr val="lt1"/>
                </a:solidFill>
                <a:latin typeface="Quattrocento Sans"/>
                <a:ea typeface="Quattrocento Sans"/>
                <a:cs typeface="Quattrocento Sans"/>
                <a:sym typeface="Quattrocento Sans"/>
              </a:rPr>
              <a:t>10    3    75</a:t>
            </a:r>
            <a:endParaRPr sz="1100"/>
          </a:p>
        </p:txBody>
      </p:sp>
      <p:sp>
        <p:nvSpPr>
          <p:cNvPr id="698" name="Google Shape;698;p108"/>
          <p:cNvSpPr txBox="1"/>
          <p:nvPr/>
        </p:nvSpPr>
        <p:spPr>
          <a:xfrm>
            <a:off x="1025295" y="1763229"/>
            <a:ext cx="2771700" cy="20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chemeClr val="lt1"/>
                </a:solidFill>
                <a:latin typeface="Quattrocento Sans"/>
                <a:ea typeface="Quattrocento Sans"/>
                <a:cs typeface="Quattrocento Sans"/>
                <a:sym typeface="Quattrocento Sans"/>
              </a:rPr>
              <a:t>  Executives        Interns          Delegates </a:t>
            </a:r>
            <a:endParaRPr sz="1100"/>
          </a:p>
        </p:txBody>
      </p:sp>
      <p:sp>
        <p:nvSpPr>
          <p:cNvPr id="699" name="Google Shape;699;p108"/>
          <p:cNvSpPr/>
          <p:nvPr/>
        </p:nvSpPr>
        <p:spPr>
          <a:xfrm>
            <a:off x="5180006" y="1160200"/>
            <a:ext cx="2907300" cy="957300"/>
          </a:xfrm>
          <a:prstGeom prst="rect">
            <a:avLst/>
          </a:prstGeom>
          <a:solidFill>
            <a:srgbClr val="00206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0" name="Google Shape;700;p108"/>
          <p:cNvSpPr/>
          <p:nvPr/>
        </p:nvSpPr>
        <p:spPr>
          <a:xfrm>
            <a:off x="5274322" y="868810"/>
            <a:ext cx="2129100" cy="292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701" name="Google Shape;701;p108"/>
          <p:cNvSpPr/>
          <p:nvPr/>
        </p:nvSpPr>
        <p:spPr>
          <a:xfrm>
            <a:off x="4719038" y="778016"/>
            <a:ext cx="814500" cy="7860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2" name="Google Shape;702;p108"/>
          <p:cNvSpPr txBox="1"/>
          <p:nvPr/>
        </p:nvSpPr>
        <p:spPr>
          <a:xfrm>
            <a:off x="5493884" y="876006"/>
            <a:ext cx="19644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lt1"/>
                </a:solidFill>
                <a:latin typeface="Quattrocento Sans"/>
                <a:ea typeface="Quattrocento Sans"/>
                <a:cs typeface="Quattrocento Sans"/>
                <a:sym typeface="Quattrocento Sans"/>
              </a:rPr>
              <a:t>D E V E L O P M E N T </a:t>
            </a:r>
            <a:endParaRPr sz="1100"/>
          </a:p>
        </p:txBody>
      </p:sp>
      <p:pic>
        <p:nvPicPr>
          <p:cNvPr descr="Repair Workshop Icon, Transparent Repair Workshop.PNG Images &amp; Vector -  FreeIconsPNG" id="703" name="Google Shape;703;p108"/>
          <p:cNvPicPr preferRelativeResize="0"/>
          <p:nvPr/>
        </p:nvPicPr>
        <p:blipFill rotWithShape="1">
          <a:blip r:embed="rId5">
            <a:alphaModFix/>
          </a:blip>
          <a:srcRect b="0" l="0" r="0" t="0"/>
          <a:stretch/>
        </p:blipFill>
        <p:spPr>
          <a:xfrm>
            <a:off x="4821120" y="861516"/>
            <a:ext cx="625605" cy="625605"/>
          </a:xfrm>
          <a:prstGeom prst="rect">
            <a:avLst/>
          </a:prstGeom>
          <a:noFill/>
          <a:ln>
            <a:noFill/>
          </a:ln>
        </p:spPr>
      </p:pic>
      <p:sp>
        <p:nvSpPr>
          <p:cNvPr id="704" name="Google Shape;704;p108"/>
          <p:cNvSpPr txBox="1"/>
          <p:nvPr/>
        </p:nvSpPr>
        <p:spPr>
          <a:xfrm>
            <a:off x="5682970" y="1213409"/>
            <a:ext cx="983100" cy="1362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chemeClr val="lt1"/>
                </a:solidFill>
                <a:latin typeface="Quattrocento Sans"/>
                <a:ea typeface="Quattrocento Sans"/>
                <a:cs typeface="Quattrocento Sans"/>
                <a:sym typeface="Quattrocento Sans"/>
              </a:rPr>
              <a:t>Workshops</a:t>
            </a:r>
            <a:endParaRPr sz="1100"/>
          </a:p>
          <a:p>
            <a:pPr indent="-222250" lvl="0" marL="215900" marR="0" rtl="0" algn="l">
              <a:spcBef>
                <a:spcPts val="0"/>
              </a:spcBef>
              <a:spcAft>
                <a:spcPts val="0"/>
              </a:spcAft>
              <a:buClr>
                <a:schemeClr val="lt1"/>
              </a:buClr>
              <a:buSzPts val="1100"/>
              <a:buFont typeface="Arial"/>
              <a:buChar char="•"/>
            </a:pPr>
            <a:r>
              <a:rPr lang="en" sz="1100">
                <a:solidFill>
                  <a:schemeClr val="lt1"/>
                </a:solidFill>
                <a:latin typeface="Quattrocento Sans"/>
                <a:ea typeface="Quattrocento Sans"/>
                <a:cs typeface="Quattrocento Sans"/>
                <a:sym typeface="Quattrocento Sans"/>
              </a:rPr>
              <a:t>6 weeks</a:t>
            </a:r>
            <a:endParaRPr sz="1100"/>
          </a:p>
          <a:p>
            <a:pPr indent="-222250" lvl="0" marL="215900" marR="0" rtl="0" algn="l">
              <a:spcBef>
                <a:spcPts val="0"/>
              </a:spcBef>
              <a:spcAft>
                <a:spcPts val="0"/>
              </a:spcAft>
              <a:buClr>
                <a:schemeClr val="lt1"/>
              </a:buClr>
              <a:buSzPts val="1100"/>
              <a:buFont typeface="Arial"/>
              <a:buChar char="•"/>
            </a:pPr>
            <a:r>
              <a:rPr lang="en" sz="1100">
                <a:solidFill>
                  <a:schemeClr val="lt1"/>
                </a:solidFill>
                <a:latin typeface="Quattrocento Sans"/>
                <a:ea typeface="Quattrocento Sans"/>
                <a:cs typeface="Quattrocento Sans"/>
                <a:sym typeface="Quattrocento Sans"/>
              </a:rPr>
              <a:t>12 total</a:t>
            </a:r>
            <a:endParaRPr sz="1100"/>
          </a:p>
          <a:p>
            <a:pPr indent="-222250" lvl="0" marL="215900" marR="0" rtl="0" algn="l">
              <a:spcBef>
                <a:spcPts val="0"/>
              </a:spcBef>
              <a:spcAft>
                <a:spcPts val="0"/>
              </a:spcAft>
              <a:buClr>
                <a:schemeClr val="lt1"/>
              </a:buClr>
              <a:buSzPts val="1100"/>
              <a:buFont typeface="Arial"/>
              <a:buChar char="•"/>
            </a:pPr>
            <a:r>
              <a:rPr lang="en" sz="1100">
                <a:solidFill>
                  <a:schemeClr val="lt1"/>
                </a:solidFill>
                <a:latin typeface="Quattrocento Sans"/>
                <a:ea typeface="Quattrocento Sans"/>
                <a:cs typeface="Quattrocento Sans"/>
                <a:sym typeface="Quattrocento Sans"/>
              </a:rPr>
              <a:t>18 hours total</a:t>
            </a:r>
            <a:endParaRPr sz="1100"/>
          </a:p>
          <a:p>
            <a:pPr indent="-152400" lvl="0" marL="215900" marR="0" rtl="0" algn="l">
              <a:spcBef>
                <a:spcPts val="0"/>
              </a:spcBef>
              <a:spcAft>
                <a:spcPts val="0"/>
              </a:spcAft>
              <a:buClr>
                <a:schemeClr val="dk1"/>
              </a:buClr>
              <a:buSzPts val="1100"/>
              <a:buFont typeface="Arial"/>
              <a:buNone/>
            </a:pPr>
            <a:r>
              <a:t/>
            </a:r>
            <a:endParaRPr sz="1100">
              <a:solidFill>
                <a:schemeClr val="lt1"/>
              </a:solidFill>
              <a:latin typeface="Quattrocento Sans"/>
              <a:ea typeface="Quattrocento Sans"/>
              <a:cs typeface="Quattrocento Sans"/>
              <a:sym typeface="Quattrocento Sans"/>
            </a:endParaRPr>
          </a:p>
          <a:p>
            <a:pPr indent="-152400" lvl="0" marL="215900" marR="0" rtl="0" algn="l">
              <a:spcBef>
                <a:spcPts val="0"/>
              </a:spcBef>
              <a:spcAft>
                <a:spcPts val="0"/>
              </a:spcAft>
              <a:buClr>
                <a:schemeClr val="dk1"/>
              </a:buClr>
              <a:buSzPts val="1100"/>
              <a:buFont typeface="Arial"/>
              <a:buNone/>
            </a:pPr>
            <a:r>
              <a:t/>
            </a:r>
            <a:endParaRPr sz="1100">
              <a:solidFill>
                <a:schemeClr val="lt1"/>
              </a:solidFill>
              <a:latin typeface="Quattrocento Sans"/>
              <a:ea typeface="Quattrocento Sans"/>
              <a:cs typeface="Quattrocento Sans"/>
              <a:sym typeface="Quattrocento Sans"/>
            </a:endParaRPr>
          </a:p>
          <a:p>
            <a:pPr indent="-152400" lvl="0" marL="215900" marR="0" rtl="0" algn="l">
              <a:spcBef>
                <a:spcPts val="0"/>
              </a:spcBef>
              <a:spcAft>
                <a:spcPts val="0"/>
              </a:spcAft>
              <a:buClr>
                <a:schemeClr val="dk1"/>
              </a:buClr>
              <a:buSzPts val="1100"/>
              <a:buFont typeface="Arial"/>
              <a:buNone/>
            </a:pPr>
            <a:r>
              <a:t/>
            </a:r>
            <a:endParaRPr sz="1100">
              <a:solidFill>
                <a:schemeClr val="lt1"/>
              </a:solidFill>
              <a:latin typeface="Quattrocento Sans"/>
              <a:ea typeface="Quattrocento Sans"/>
              <a:cs typeface="Quattrocento Sans"/>
              <a:sym typeface="Quattrocento Sans"/>
            </a:endParaRPr>
          </a:p>
        </p:txBody>
      </p:sp>
      <p:sp>
        <p:nvSpPr>
          <p:cNvPr id="705" name="Google Shape;705;p108"/>
          <p:cNvSpPr/>
          <p:nvPr/>
        </p:nvSpPr>
        <p:spPr>
          <a:xfrm>
            <a:off x="6893190" y="1224296"/>
            <a:ext cx="1102800" cy="715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FFFFFF"/>
                </a:solidFill>
                <a:latin typeface="Quattrocento Sans"/>
                <a:ea typeface="Quattrocento Sans"/>
                <a:cs typeface="Quattrocento Sans"/>
                <a:sym typeface="Quattrocento Sans"/>
              </a:rPr>
              <a:t>Office Hours</a:t>
            </a:r>
            <a:endParaRPr sz="1100"/>
          </a:p>
          <a:p>
            <a:pPr indent="-222250" lvl="0" marL="215900" marR="0" rtl="0" algn="l">
              <a:spcBef>
                <a:spcPts val="0"/>
              </a:spcBef>
              <a:spcAft>
                <a:spcPts val="0"/>
              </a:spcAft>
              <a:buClr>
                <a:srgbClr val="FFFFFF"/>
              </a:buClr>
              <a:buSzPts val="1100"/>
              <a:buFont typeface="Arial"/>
              <a:buChar char="•"/>
            </a:pPr>
            <a:r>
              <a:rPr lang="en" sz="1100">
                <a:solidFill>
                  <a:srgbClr val="FFFFFF"/>
                </a:solidFill>
                <a:latin typeface="Quattrocento Sans"/>
                <a:ea typeface="Quattrocento Sans"/>
                <a:cs typeface="Quattrocento Sans"/>
                <a:sym typeface="Quattrocento Sans"/>
              </a:rPr>
              <a:t>7 weeks</a:t>
            </a:r>
            <a:endParaRPr sz="1100"/>
          </a:p>
          <a:p>
            <a:pPr indent="-222250" lvl="0" marL="215900" marR="0" rtl="0" algn="l">
              <a:spcBef>
                <a:spcPts val="0"/>
              </a:spcBef>
              <a:spcAft>
                <a:spcPts val="0"/>
              </a:spcAft>
              <a:buClr>
                <a:srgbClr val="FFFFFF"/>
              </a:buClr>
              <a:buSzPts val="1100"/>
              <a:buFont typeface="Arial"/>
              <a:buChar char="•"/>
            </a:pPr>
            <a:r>
              <a:rPr lang="en" sz="1100">
                <a:solidFill>
                  <a:srgbClr val="FFFFFF"/>
                </a:solidFill>
                <a:latin typeface="Quattrocento Sans"/>
                <a:ea typeface="Quattrocento Sans"/>
                <a:cs typeface="Quattrocento Sans"/>
                <a:sym typeface="Quattrocento Sans"/>
              </a:rPr>
              <a:t>46 hours total</a:t>
            </a:r>
            <a:endParaRPr sz="1100"/>
          </a:p>
        </p:txBody>
      </p:sp>
      <p:sp>
        <p:nvSpPr>
          <p:cNvPr id="706" name="Google Shape;706;p108"/>
          <p:cNvSpPr/>
          <p:nvPr/>
        </p:nvSpPr>
        <p:spPr>
          <a:xfrm>
            <a:off x="683410" y="2657020"/>
            <a:ext cx="3339900" cy="2257500"/>
          </a:xfrm>
          <a:prstGeom prst="rect">
            <a:avLst/>
          </a:prstGeom>
          <a:solidFill>
            <a:srgbClr val="00206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7" name="Google Shape;707;p108"/>
          <p:cNvSpPr/>
          <p:nvPr/>
        </p:nvSpPr>
        <p:spPr>
          <a:xfrm>
            <a:off x="758290" y="2364293"/>
            <a:ext cx="1944900" cy="292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8" name="Google Shape;708;p108"/>
          <p:cNvSpPr/>
          <p:nvPr/>
        </p:nvSpPr>
        <p:spPr>
          <a:xfrm>
            <a:off x="245728" y="2196127"/>
            <a:ext cx="814500" cy="7860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9" name="Google Shape;709;p108"/>
          <p:cNvSpPr txBox="1"/>
          <p:nvPr/>
        </p:nvSpPr>
        <p:spPr>
          <a:xfrm>
            <a:off x="1107884" y="2372157"/>
            <a:ext cx="1870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lt1"/>
                </a:solidFill>
                <a:latin typeface="Quattrocento Sans"/>
                <a:ea typeface="Quattrocento Sans"/>
                <a:cs typeface="Quattrocento Sans"/>
                <a:sym typeface="Quattrocento Sans"/>
              </a:rPr>
              <a:t>N A T I O N A L S </a:t>
            </a:r>
            <a:endParaRPr sz="1100"/>
          </a:p>
        </p:txBody>
      </p:sp>
      <p:pic>
        <p:nvPicPr>
          <p:cNvPr descr="Comprehensive Experience - Deca Diamond Logo Png, Transparent Png -  4500x4500(#6216677) - PngFind" id="710" name="Google Shape;710;p108"/>
          <p:cNvPicPr preferRelativeResize="0"/>
          <p:nvPr/>
        </p:nvPicPr>
        <p:blipFill rotWithShape="1">
          <a:blip r:embed="rId6">
            <a:alphaModFix/>
          </a:blip>
          <a:srcRect b="0" l="0" r="0" t="0"/>
          <a:stretch/>
        </p:blipFill>
        <p:spPr>
          <a:xfrm>
            <a:off x="419050" y="2352987"/>
            <a:ext cx="473821" cy="489615"/>
          </a:xfrm>
          <a:prstGeom prst="rect">
            <a:avLst/>
          </a:prstGeom>
          <a:noFill/>
          <a:ln>
            <a:noFill/>
          </a:ln>
        </p:spPr>
      </p:pic>
      <p:sp>
        <p:nvSpPr>
          <p:cNvPr id="711" name="Google Shape;711;p108"/>
          <p:cNvSpPr txBox="1"/>
          <p:nvPr/>
        </p:nvSpPr>
        <p:spPr>
          <a:xfrm>
            <a:off x="1390932" y="2742130"/>
            <a:ext cx="2317500" cy="496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lt1"/>
                </a:solidFill>
                <a:latin typeface="Quattrocento Sans"/>
                <a:ea typeface="Quattrocento Sans"/>
                <a:cs typeface="Quattrocento Sans"/>
                <a:sym typeface="Quattrocento Sans"/>
              </a:rPr>
              <a:t>45 Delegates, 8 Awarded</a:t>
            </a:r>
            <a:endParaRPr sz="1100"/>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p:txBody>
      </p:sp>
      <p:sp>
        <p:nvSpPr>
          <p:cNvPr id="712" name="Google Shape;712;p108"/>
          <p:cNvSpPr txBox="1"/>
          <p:nvPr/>
        </p:nvSpPr>
        <p:spPr>
          <a:xfrm>
            <a:off x="675252" y="3087896"/>
            <a:ext cx="2079600" cy="14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chemeClr val="lt1"/>
                </a:solidFill>
                <a:latin typeface="Quattrocento Sans"/>
                <a:ea typeface="Quattrocento Sans"/>
                <a:cs typeface="Quattrocento Sans"/>
                <a:sym typeface="Quattrocento Sans"/>
              </a:rPr>
              <a:t>ADC Challenge – 3</a:t>
            </a:r>
            <a:r>
              <a:rPr baseline="30000" lang="en" sz="800">
                <a:solidFill>
                  <a:schemeClr val="lt1"/>
                </a:solidFill>
                <a:latin typeface="Quattrocento Sans"/>
                <a:ea typeface="Quattrocento Sans"/>
                <a:cs typeface="Quattrocento Sans"/>
                <a:sym typeface="Quattrocento Sans"/>
              </a:rPr>
              <a:t>rd</a:t>
            </a:r>
            <a:r>
              <a:rPr lang="en" sz="800">
                <a:solidFill>
                  <a:schemeClr val="lt1"/>
                </a:solidFill>
                <a:latin typeface="Quattrocento Sans"/>
                <a:ea typeface="Quattrocento Sans"/>
                <a:cs typeface="Quattrocento Sans"/>
                <a:sym typeface="Quattrocento Sans"/>
              </a:rPr>
              <a:t> </a:t>
            </a:r>
            <a:endParaRPr sz="1100"/>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chemeClr val="lt1"/>
                </a:solidFill>
                <a:latin typeface="Quattrocento Sans"/>
                <a:ea typeface="Quattrocento Sans"/>
                <a:cs typeface="Quattrocento Sans"/>
                <a:sym typeface="Quattrocento Sans"/>
              </a:rPr>
              <a:t>International Marketing – 3</a:t>
            </a:r>
            <a:r>
              <a:rPr baseline="30000" lang="en" sz="800">
                <a:solidFill>
                  <a:schemeClr val="lt1"/>
                </a:solidFill>
                <a:latin typeface="Quattrocento Sans"/>
                <a:ea typeface="Quattrocento Sans"/>
                <a:cs typeface="Quattrocento Sans"/>
                <a:sym typeface="Quattrocento Sans"/>
              </a:rPr>
              <a:t>rd</a:t>
            </a:r>
            <a:r>
              <a:rPr lang="en" sz="800">
                <a:solidFill>
                  <a:schemeClr val="lt1"/>
                </a:solidFill>
                <a:latin typeface="Quattrocento Sans"/>
                <a:ea typeface="Quattrocento Sans"/>
                <a:cs typeface="Quattrocento Sans"/>
                <a:sym typeface="Quattrocento Sans"/>
              </a:rPr>
              <a:t> </a:t>
            </a:r>
            <a:endParaRPr sz="1100"/>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chemeClr val="lt1"/>
                </a:solidFill>
                <a:latin typeface="Quattrocento Sans"/>
                <a:ea typeface="Quattrocento Sans"/>
                <a:cs typeface="Quattrocento Sans"/>
                <a:sym typeface="Quattrocento Sans"/>
              </a:rPr>
              <a:t>Accounting – Top 5 </a:t>
            </a:r>
            <a:endParaRPr sz="1100"/>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chemeClr val="lt1"/>
                </a:solidFill>
                <a:latin typeface="Quattrocento Sans"/>
                <a:ea typeface="Quattrocento Sans"/>
                <a:cs typeface="Quattrocento Sans"/>
                <a:sym typeface="Quattrocento Sans"/>
              </a:rPr>
              <a:t>Fashion Retail Management – Top 5 </a:t>
            </a:r>
            <a:endParaRPr sz="1100"/>
          </a:p>
          <a:p>
            <a:pPr indent="0" lvl="0" marL="0" marR="0" rtl="0" algn="l">
              <a:spcBef>
                <a:spcPts val="0"/>
              </a:spcBef>
              <a:spcAft>
                <a:spcPts val="0"/>
              </a:spcAft>
              <a:buNone/>
            </a:pPr>
            <a:r>
              <a:t/>
            </a:r>
            <a:endParaRPr sz="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chemeClr val="lt1"/>
                </a:solidFill>
                <a:latin typeface="Quattrocento Sans"/>
                <a:ea typeface="Quattrocento Sans"/>
                <a:cs typeface="Quattrocento Sans"/>
                <a:sym typeface="Quattrocento Sans"/>
              </a:rPr>
              <a:t>Restaurant &amp; Food Management – 3rd</a:t>
            </a:r>
            <a:endParaRPr sz="1100"/>
          </a:p>
        </p:txBody>
      </p:sp>
      <p:sp>
        <p:nvSpPr>
          <p:cNvPr id="713" name="Google Shape;713;p108"/>
          <p:cNvSpPr/>
          <p:nvPr/>
        </p:nvSpPr>
        <p:spPr>
          <a:xfrm>
            <a:off x="2703019" y="3087896"/>
            <a:ext cx="1302900" cy="15696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Rachel Koops</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Zach Viquiera</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Ty Payton</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Orr Gubbay</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Liesl Kennedy</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Therese Bergmann</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Theresa Kelly</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Imran Kassam </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p:txBody>
      </p:sp>
      <p:sp>
        <p:nvSpPr>
          <p:cNvPr id="714" name="Google Shape;714;p108"/>
          <p:cNvSpPr/>
          <p:nvPr/>
        </p:nvSpPr>
        <p:spPr>
          <a:xfrm>
            <a:off x="5123756" y="2657020"/>
            <a:ext cx="3339900" cy="2257500"/>
          </a:xfrm>
          <a:prstGeom prst="rect">
            <a:avLst/>
          </a:prstGeom>
          <a:solidFill>
            <a:srgbClr val="00206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15" name="Google Shape;715;p108"/>
          <p:cNvSpPr/>
          <p:nvPr/>
        </p:nvSpPr>
        <p:spPr>
          <a:xfrm>
            <a:off x="5357023" y="2364293"/>
            <a:ext cx="1851300" cy="292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16" name="Google Shape;716;p108"/>
          <p:cNvSpPr/>
          <p:nvPr/>
        </p:nvSpPr>
        <p:spPr>
          <a:xfrm>
            <a:off x="4686074" y="2196127"/>
            <a:ext cx="814500" cy="7860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Pencil icon - Free download on Iconfinder" id="717" name="Google Shape;717;p108"/>
          <p:cNvPicPr preferRelativeResize="0"/>
          <p:nvPr/>
        </p:nvPicPr>
        <p:blipFill rotWithShape="1">
          <a:blip r:embed="rId7">
            <a:alphaModFix/>
          </a:blip>
          <a:srcRect b="0" l="0" r="0" t="0"/>
          <a:stretch/>
        </p:blipFill>
        <p:spPr>
          <a:xfrm>
            <a:off x="4829511" y="2321737"/>
            <a:ext cx="527512" cy="527512"/>
          </a:xfrm>
          <a:prstGeom prst="rect">
            <a:avLst/>
          </a:prstGeom>
          <a:noFill/>
          <a:ln>
            <a:noFill/>
          </a:ln>
        </p:spPr>
      </p:pic>
      <p:sp>
        <p:nvSpPr>
          <p:cNvPr id="718" name="Google Shape;718;p108"/>
          <p:cNvSpPr/>
          <p:nvPr/>
        </p:nvSpPr>
        <p:spPr>
          <a:xfrm>
            <a:off x="5527869" y="2382560"/>
            <a:ext cx="10377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FFFFFF"/>
                </a:solidFill>
                <a:latin typeface="Quattrocento Sans"/>
                <a:ea typeface="Quattrocento Sans"/>
                <a:cs typeface="Quattrocento Sans"/>
                <a:sym typeface="Quattrocento Sans"/>
              </a:rPr>
              <a:t>E V O L V E</a:t>
            </a:r>
            <a:endParaRPr sz="1100"/>
          </a:p>
        </p:txBody>
      </p:sp>
      <p:sp>
        <p:nvSpPr>
          <p:cNvPr id="719" name="Google Shape;719;p108"/>
          <p:cNvSpPr/>
          <p:nvPr/>
        </p:nvSpPr>
        <p:spPr>
          <a:xfrm>
            <a:off x="5180006" y="2667422"/>
            <a:ext cx="3283500" cy="2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Quattrocento Sans"/>
                <a:ea typeface="Quattrocento Sans"/>
                <a:cs typeface="Quattrocento Sans"/>
                <a:sym typeface="Quattrocento Sans"/>
              </a:rPr>
              <a:t>37 Internal, 7 External</a:t>
            </a:r>
            <a:endParaRPr sz="1100"/>
          </a:p>
        </p:txBody>
      </p:sp>
      <p:sp>
        <p:nvSpPr>
          <p:cNvPr id="720" name="Google Shape;720;p108"/>
          <p:cNvSpPr/>
          <p:nvPr/>
        </p:nvSpPr>
        <p:spPr>
          <a:xfrm>
            <a:off x="5157954" y="2974157"/>
            <a:ext cx="1435200" cy="18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B2B</a:t>
            </a:r>
            <a:endParaRPr sz="1100"/>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Management</a:t>
            </a:r>
            <a:endParaRPr sz="1100"/>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Consulting</a:t>
            </a:r>
            <a:endParaRPr sz="1100"/>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HRM</a:t>
            </a:r>
            <a:endParaRPr sz="1100"/>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Sports &amp; Ent</a:t>
            </a:r>
            <a:endParaRPr sz="1100"/>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Marketing</a:t>
            </a:r>
            <a:endParaRPr sz="1100"/>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Travel</a:t>
            </a:r>
            <a:endParaRPr sz="1100"/>
          </a:p>
          <a:p>
            <a:pPr indent="0" lvl="0" marL="0" marR="0" rtl="0" algn="l">
              <a:spcBef>
                <a:spcPts val="0"/>
              </a:spcBef>
              <a:spcAft>
                <a:spcPts val="0"/>
              </a:spcAft>
              <a:buNone/>
            </a:pPr>
            <a:r>
              <a:rPr lang="en" sz="800">
                <a:solidFill>
                  <a:srgbClr val="FFFFFF"/>
                </a:solidFill>
                <a:latin typeface="Quattrocento Sans"/>
                <a:ea typeface="Quattrocento Sans"/>
                <a:cs typeface="Quattrocento Sans"/>
                <a:sym typeface="Quattrocento Sans"/>
              </a:rPr>
              <a:t>Management</a:t>
            </a:r>
            <a:endParaRPr sz="1100"/>
          </a:p>
        </p:txBody>
      </p:sp>
      <p:sp>
        <p:nvSpPr>
          <p:cNvPr id="721" name="Google Shape;721;p108"/>
          <p:cNvSpPr/>
          <p:nvPr/>
        </p:nvSpPr>
        <p:spPr>
          <a:xfrm>
            <a:off x="5198636" y="2982105"/>
            <a:ext cx="3213900" cy="1915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1</a:t>
            </a:r>
            <a:r>
              <a:rPr baseline="30000" lang="en" sz="800">
                <a:solidFill>
                  <a:srgbClr val="FFFFFF"/>
                </a:solidFill>
                <a:latin typeface="Quattrocento Sans"/>
                <a:ea typeface="Quattrocento Sans"/>
                <a:cs typeface="Quattrocento Sans"/>
                <a:sym typeface="Quattrocento Sans"/>
              </a:rPr>
              <a:t>st</a:t>
            </a:r>
            <a:r>
              <a:rPr lang="en" sz="800">
                <a:solidFill>
                  <a:srgbClr val="FFFFFF"/>
                </a:solidFill>
                <a:latin typeface="Quattrocento Sans"/>
                <a:ea typeface="Quattrocento Sans"/>
                <a:cs typeface="Quattrocento Sans"/>
                <a:sym typeface="Quattrocento Sans"/>
              </a:rPr>
              <a:t> – Daniel Cheung &amp; Ameesha Goel</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 Sam Cook &amp; Trevor Anderson (Tie)</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1</a:t>
            </a:r>
            <a:r>
              <a:rPr baseline="30000" lang="en" sz="800">
                <a:solidFill>
                  <a:srgbClr val="FFFFFF"/>
                </a:solidFill>
                <a:latin typeface="Quattrocento Sans"/>
                <a:ea typeface="Quattrocento Sans"/>
                <a:cs typeface="Quattrocento Sans"/>
                <a:sym typeface="Quattrocento Sans"/>
              </a:rPr>
              <a:t>st</a:t>
            </a:r>
            <a:r>
              <a:rPr lang="en" sz="800">
                <a:solidFill>
                  <a:srgbClr val="FFFFFF"/>
                </a:solidFill>
                <a:latin typeface="Quattrocento Sans"/>
                <a:ea typeface="Quattrocento Sans"/>
                <a:cs typeface="Quattrocento Sans"/>
                <a:sym typeface="Quattrocento Sans"/>
              </a:rPr>
              <a:t> – Michael Antram </a:t>
            </a:r>
            <a:endParaRPr sz="1100"/>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2</a:t>
            </a:r>
            <a:r>
              <a:rPr baseline="30000" lang="en" sz="800">
                <a:solidFill>
                  <a:srgbClr val="FFFFFF"/>
                </a:solidFill>
                <a:latin typeface="Quattrocento Sans"/>
                <a:ea typeface="Quattrocento Sans"/>
                <a:cs typeface="Quattrocento Sans"/>
                <a:sym typeface="Quattrocento Sans"/>
              </a:rPr>
              <a:t>nd</a:t>
            </a:r>
            <a:r>
              <a:rPr lang="en" sz="800">
                <a:solidFill>
                  <a:srgbClr val="FFFFFF"/>
                </a:solidFill>
                <a:latin typeface="Quattrocento Sans"/>
                <a:ea typeface="Quattrocento Sans"/>
                <a:cs typeface="Quattrocento Sans"/>
                <a:sym typeface="Quattrocento Sans"/>
              </a:rPr>
              <a:t> – Quinn Cunnane</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3</a:t>
            </a:r>
            <a:r>
              <a:rPr baseline="30000" lang="en" sz="800">
                <a:solidFill>
                  <a:srgbClr val="FFFFFF"/>
                </a:solidFill>
                <a:latin typeface="Quattrocento Sans"/>
                <a:ea typeface="Quattrocento Sans"/>
                <a:cs typeface="Quattrocento Sans"/>
                <a:sym typeface="Quattrocento Sans"/>
              </a:rPr>
              <a:t>rd</a:t>
            </a:r>
            <a:r>
              <a:rPr lang="en" sz="800">
                <a:solidFill>
                  <a:srgbClr val="FFFFFF"/>
                </a:solidFill>
                <a:latin typeface="Quattrocento Sans"/>
                <a:ea typeface="Quattrocento Sans"/>
                <a:cs typeface="Quattrocento Sans"/>
                <a:sym typeface="Quattrocento Sans"/>
              </a:rPr>
              <a:t> = Alanna Errington</a:t>
            </a:r>
            <a:endParaRPr sz="1100"/>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1</a:t>
            </a:r>
            <a:r>
              <a:rPr baseline="30000" lang="en" sz="800">
                <a:solidFill>
                  <a:srgbClr val="FFFFFF"/>
                </a:solidFill>
                <a:latin typeface="Quattrocento Sans"/>
                <a:ea typeface="Quattrocento Sans"/>
                <a:cs typeface="Quattrocento Sans"/>
                <a:sym typeface="Quattrocento Sans"/>
              </a:rPr>
              <a:t>st</a:t>
            </a:r>
            <a:r>
              <a:rPr lang="en" sz="800">
                <a:solidFill>
                  <a:srgbClr val="FFFFFF"/>
                </a:solidFill>
                <a:latin typeface="Quattrocento Sans"/>
                <a:ea typeface="Quattrocento Sans"/>
                <a:cs typeface="Quattrocento Sans"/>
                <a:sym typeface="Quattrocento Sans"/>
              </a:rPr>
              <a:t> – Sakina Janmohamed &amp; Nicole Gluzman</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1</a:t>
            </a:r>
            <a:r>
              <a:rPr baseline="30000" lang="en" sz="800">
                <a:solidFill>
                  <a:srgbClr val="FFFFFF"/>
                </a:solidFill>
                <a:latin typeface="Quattrocento Sans"/>
                <a:ea typeface="Quattrocento Sans"/>
                <a:cs typeface="Quattrocento Sans"/>
                <a:sym typeface="Quattrocento Sans"/>
              </a:rPr>
              <a:t>st</a:t>
            </a:r>
            <a:r>
              <a:rPr lang="en" sz="800">
                <a:solidFill>
                  <a:srgbClr val="FFFFFF"/>
                </a:solidFill>
                <a:latin typeface="Quattrocento Sans"/>
                <a:ea typeface="Quattrocento Sans"/>
                <a:cs typeface="Quattrocento Sans"/>
                <a:sym typeface="Quattrocento Sans"/>
              </a:rPr>
              <a:t> – Julia Gros &amp; Eric Chirilia</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2</a:t>
            </a:r>
            <a:r>
              <a:rPr baseline="30000" lang="en" sz="800">
                <a:solidFill>
                  <a:srgbClr val="FFFFFF"/>
                </a:solidFill>
                <a:latin typeface="Quattrocento Sans"/>
                <a:ea typeface="Quattrocento Sans"/>
                <a:cs typeface="Quattrocento Sans"/>
                <a:sym typeface="Quattrocento Sans"/>
              </a:rPr>
              <a:t>nd</a:t>
            </a:r>
            <a:r>
              <a:rPr lang="en" sz="800">
                <a:solidFill>
                  <a:srgbClr val="FFFFFF"/>
                </a:solidFill>
                <a:latin typeface="Quattrocento Sans"/>
                <a:ea typeface="Quattrocento Sans"/>
                <a:cs typeface="Quattrocento Sans"/>
                <a:sym typeface="Quattrocento Sans"/>
              </a:rPr>
              <a:t> – Ethan Defreitas &amp; Nolan Smith</a:t>
            </a:r>
            <a:endParaRPr sz="1100"/>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3</a:t>
            </a:r>
            <a:r>
              <a:rPr baseline="30000" lang="en" sz="800">
                <a:solidFill>
                  <a:srgbClr val="FFFFFF"/>
                </a:solidFill>
                <a:latin typeface="Quattrocento Sans"/>
                <a:ea typeface="Quattrocento Sans"/>
                <a:cs typeface="Quattrocento Sans"/>
                <a:sym typeface="Quattrocento Sans"/>
              </a:rPr>
              <a:t>rd</a:t>
            </a:r>
            <a:r>
              <a:rPr lang="en" sz="800">
                <a:solidFill>
                  <a:srgbClr val="FFFFFF"/>
                </a:solidFill>
                <a:latin typeface="Quattrocento Sans"/>
                <a:ea typeface="Quattrocento Sans"/>
                <a:cs typeface="Quattrocento Sans"/>
                <a:sym typeface="Quattrocento Sans"/>
              </a:rPr>
              <a:t> – Tiam Nazardad &amp; Sahar Ebrahimisirizi</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t/>
            </a:r>
            <a:endParaRPr sz="800">
              <a:solidFill>
                <a:srgbClr val="FFFFFF"/>
              </a:solidFill>
              <a:latin typeface="Quattrocento Sans"/>
              <a:ea typeface="Quattrocento Sans"/>
              <a:cs typeface="Quattrocento Sans"/>
              <a:sym typeface="Quattrocento Sans"/>
            </a:endParaRPr>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1</a:t>
            </a:r>
            <a:r>
              <a:rPr baseline="30000" lang="en" sz="800">
                <a:solidFill>
                  <a:srgbClr val="FFFFFF"/>
                </a:solidFill>
                <a:latin typeface="Quattrocento Sans"/>
                <a:ea typeface="Quattrocento Sans"/>
                <a:cs typeface="Quattrocento Sans"/>
                <a:sym typeface="Quattrocento Sans"/>
              </a:rPr>
              <a:t>st</a:t>
            </a:r>
            <a:r>
              <a:rPr lang="en" sz="800">
                <a:solidFill>
                  <a:srgbClr val="FFFFFF"/>
                </a:solidFill>
                <a:latin typeface="Quattrocento Sans"/>
                <a:ea typeface="Quattrocento Sans"/>
                <a:cs typeface="Quattrocento Sans"/>
                <a:sym typeface="Quattrocento Sans"/>
              </a:rPr>
              <a:t> – Karen Nguyen</a:t>
            </a:r>
            <a:endParaRPr sz="1100"/>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2</a:t>
            </a:r>
            <a:r>
              <a:rPr baseline="30000" lang="en" sz="800">
                <a:solidFill>
                  <a:srgbClr val="FFFFFF"/>
                </a:solidFill>
                <a:latin typeface="Quattrocento Sans"/>
                <a:ea typeface="Quattrocento Sans"/>
                <a:cs typeface="Quattrocento Sans"/>
                <a:sym typeface="Quattrocento Sans"/>
              </a:rPr>
              <a:t>nd</a:t>
            </a:r>
            <a:r>
              <a:rPr lang="en" sz="800">
                <a:solidFill>
                  <a:srgbClr val="FFFFFF"/>
                </a:solidFill>
                <a:latin typeface="Quattrocento Sans"/>
                <a:ea typeface="Quattrocento Sans"/>
                <a:cs typeface="Quattrocento Sans"/>
                <a:sym typeface="Quattrocento Sans"/>
              </a:rPr>
              <a:t> – David Deroode </a:t>
            </a:r>
            <a:endParaRPr sz="1100"/>
          </a:p>
          <a:p>
            <a:pPr indent="0" lvl="0" marL="0" marR="0" rtl="0" algn="r">
              <a:spcBef>
                <a:spcPts val="0"/>
              </a:spcBef>
              <a:spcAft>
                <a:spcPts val="0"/>
              </a:spcAft>
              <a:buNone/>
            </a:pPr>
            <a:r>
              <a:rPr lang="en" sz="800">
                <a:solidFill>
                  <a:srgbClr val="FFFFFF"/>
                </a:solidFill>
                <a:latin typeface="Quattrocento Sans"/>
                <a:ea typeface="Quattrocento Sans"/>
                <a:cs typeface="Quattrocento Sans"/>
                <a:sym typeface="Quattrocento Sans"/>
              </a:rPr>
              <a:t>3</a:t>
            </a:r>
            <a:r>
              <a:rPr baseline="30000" lang="en" sz="800">
                <a:solidFill>
                  <a:srgbClr val="FFFFFF"/>
                </a:solidFill>
                <a:latin typeface="Quattrocento Sans"/>
                <a:ea typeface="Quattrocento Sans"/>
                <a:cs typeface="Quattrocento Sans"/>
                <a:sym typeface="Quattrocento Sans"/>
              </a:rPr>
              <a:t>rd</a:t>
            </a:r>
            <a:r>
              <a:rPr lang="en" sz="800">
                <a:solidFill>
                  <a:srgbClr val="FFFFFF"/>
                </a:solidFill>
                <a:latin typeface="Quattrocento Sans"/>
                <a:ea typeface="Quattrocento Sans"/>
                <a:cs typeface="Quattrocento Sans"/>
                <a:sym typeface="Quattrocento Sans"/>
              </a:rPr>
              <a:t> – Grace Torrie</a:t>
            </a:r>
            <a:endParaRPr sz="1100"/>
          </a:p>
        </p:txBody>
      </p:sp>
      <p:sp>
        <p:nvSpPr>
          <p:cNvPr id="722" name="Google Shape;722;p108"/>
          <p:cNvSpPr txBox="1"/>
          <p:nvPr/>
        </p:nvSpPr>
        <p:spPr>
          <a:xfrm>
            <a:off x="6528471" y="2382560"/>
            <a:ext cx="3295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700">
                <a:solidFill>
                  <a:schemeClr val="lt1"/>
                </a:solidFill>
                <a:latin typeface="Quattrocento Sans"/>
                <a:ea typeface="Quattrocento Sans"/>
                <a:cs typeface="Quattrocento Sans"/>
                <a:sym typeface="Quattrocento Sans"/>
              </a:rPr>
              <a:t>Invitational </a:t>
            </a:r>
            <a:endParaRPr sz="1100"/>
          </a:p>
          <a:p>
            <a:pPr indent="0" lvl="0" marL="0" marR="0" rtl="0" algn="l">
              <a:spcBef>
                <a:spcPts val="0"/>
              </a:spcBef>
              <a:spcAft>
                <a:spcPts val="0"/>
              </a:spcAft>
              <a:buNone/>
            </a:pPr>
            <a:r>
              <a:rPr lang="en" sz="700">
                <a:solidFill>
                  <a:schemeClr val="lt1"/>
                </a:solidFill>
                <a:latin typeface="Quattrocento Sans"/>
                <a:ea typeface="Quattrocento Sans"/>
                <a:cs typeface="Quattrocento Sans"/>
                <a:sym typeface="Quattrocento Sans"/>
              </a:rPr>
              <a:t>Case Comp</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id="727" name="Google Shape;727;p109"/>
          <p:cNvPicPr preferRelativeResize="0"/>
          <p:nvPr/>
        </p:nvPicPr>
        <p:blipFill rotWithShape="1">
          <a:blip r:embed="rId3">
            <a:alphaModFix/>
          </a:blip>
          <a:srcRect b="36151" l="0" r="0" t="35447"/>
          <a:stretch/>
        </p:blipFill>
        <p:spPr>
          <a:xfrm>
            <a:off x="173900" y="188373"/>
            <a:ext cx="2143125" cy="608650"/>
          </a:xfrm>
          <a:prstGeom prst="rect">
            <a:avLst/>
          </a:prstGeom>
          <a:noFill/>
          <a:ln>
            <a:noFill/>
          </a:ln>
        </p:spPr>
      </p:pic>
      <p:sp>
        <p:nvSpPr>
          <p:cNvPr id="728" name="Google Shape;728;p109"/>
          <p:cNvSpPr txBox="1"/>
          <p:nvPr/>
        </p:nvSpPr>
        <p:spPr>
          <a:xfrm>
            <a:off x="2176875" y="268150"/>
            <a:ext cx="6510000" cy="45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73763"/>
                </a:solidFill>
                <a:latin typeface="Arial"/>
                <a:ea typeface="Arial"/>
                <a:cs typeface="Arial"/>
                <a:sym typeface="Arial"/>
              </a:rPr>
              <a:t>SPROTT SUPPLY CHAIN MANAGEMENT ASSOCIATION</a:t>
            </a:r>
            <a:endParaRPr b="1" i="0" sz="1800" u="none" cap="none" strike="noStrike">
              <a:solidFill>
                <a:srgbClr val="073763"/>
              </a:solidFill>
              <a:latin typeface="Arial"/>
              <a:ea typeface="Arial"/>
              <a:cs typeface="Arial"/>
              <a:sym typeface="Arial"/>
            </a:endParaRPr>
          </a:p>
        </p:txBody>
      </p:sp>
      <p:sp>
        <p:nvSpPr>
          <p:cNvPr id="729" name="Google Shape;729;p109"/>
          <p:cNvSpPr txBox="1"/>
          <p:nvPr/>
        </p:nvSpPr>
        <p:spPr>
          <a:xfrm>
            <a:off x="72450" y="1080475"/>
            <a:ext cx="4949400" cy="3449100"/>
          </a:xfrm>
          <a:prstGeom prst="rect">
            <a:avLst/>
          </a:prstGeom>
          <a:solidFill>
            <a:srgbClr val="1C4587"/>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Accomplishments in 2019-20 Campaign</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New Logo</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Launched Website</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6 New Executive Members</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Introduced the Ambassador Position</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CPA Ontario Sponsorship</a:t>
            </a:r>
            <a:endParaRPr b="1" i="0" sz="1400" u="none" cap="none" strike="noStrike">
              <a:solidFill>
                <a:srgbClr val="FFFFFF"/>
              </a:solidFill>
              <a:latin typeface="Arial"/>
              <a:ea typeface="Arial"/>
              <a:cs typeface="Arial"/>
              <a:sym typeface="Arial"/>
            </a:endParaRPr>
          </a:p>
          <a:p>
            <a:pPr indent="0" lvl="0" marL="91440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Events: </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3rd Annual Supply Chain Career Panel</a:t>
            </a:r>
            <a:endParaRPr b="1" i="0" sz="1400" u="none" cap="none" strike="noStrike">
              <a:solidFill>
                <a:srgbClr val="FFFFFF"/>
              </a:solidFill>
              <a:latin typeface="Arial"/>
              <a:ea typeface="Arial"/>
              <a:cs typeface="Arial"/>
              <a:sym typeface="Arial"/>
            </a:endParaRPr>
          </a:p>
          <a:p>
            <a:pPr indent="-317500" lvl="1" marL="9144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30% increase in attendance </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Introduced 3 new events</a:t>
            </a:r>
            <a:endParaRPr b="1" i="0" sz="1400" u="none" cap="none" strike="noStrike">
              <a:solidFill>
                <a:srgbClr val="FFFFFF"/>
              </a:solidFill>
              <a:latin typeface="Arial"/>
              <a:ea typeface="Arial"/>
              <a:cs typeface="Arial"/>
              <a:sym typeface="Arial"/>
            </a:endParaRPr>
          </a:p>
          <a:p>
            <a:pPr indent="-317500" lvl="1" marL="9144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CPA x SSCMA: E-Commerce Workshop</a:t>
            </a:r>
            <a:endParaRPr b="1" i="0" sz="1400" u="none" cap="none" strike="noStrike">
              <a:solidFill>
                <a:srgbClr val="FFFFFF"/>
              </a:solidFill>
              <a:latin typeface="Arial"/>
              <a:ea typeface="Arial"/>
              <a:cs typeface="Arial"/>
              <a:sym typeface="Arial"/>
            </a:endParaRPr>
          </a:p>
          <a:p>
            <a:pPr indent="-317500" lvl="1" marL="9144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APICS x SSCMA Giant Tiger Warehouse Tour</a:t>
            </a:r>
            <a:endParaRPr b="1" i="0" sz="1400" u="none" cap="none" strike="noStrike">
              <a:solidFill>
                <a:srgbClr val="FFFFFF"/>
              </a:solidFill>
              <a:latin typeface="Arial"/>
              <a:ea typeface="Arial"/>
              <a:cs typeface="Arial"/>
              <a:sym typeface="Arial"/>
            </a:endParaRPr>
          </a:p>
          <a:p>
            <a:pPr indent="-317500" lvl="1" marL="9144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SISSA X SSCMA Alumni Connect</a:t>
            </a:r>
            <a:endParaRPr b="1" i="0" sz="14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p:txBody>
      </p:sp>
      <p:sp>
        <p:nvSpPr>
          <p:cNvPr id="730" name="Google Shape;730;p109"/>
          <p:cNvSpPr txBox="1"/>
          <p:nvPr/>
        </p:nvSpPr>
        <p:spPr>
          <a:xfrm>
            <a:off x="5082750" y="1080475"/>
            <a:ext cx="3989700" cy="3449100"/>
          </a:xfrm>
          <a:prstGeom prst="rect">
            <a:avLst/>
          </a:prstGeom>
          <a:solidFill>
            <a:srgbClr val="1C4587"/>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Accomplishments in 2020-21 Campaign</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Expansion of our team through the Ambassador program</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Partnership with Noir Shots</a:t>
            </a:r>
            <a:endParaRPr b="1" i="0" sz="1400" u="none" cap="none" strike="noStrike">
              <a:solidFill>
                <a:srgbClr val="FFFFF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91440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Events: </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4th Annual APICS Career Panel</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SSCMA Career Panel</a:t>
            </a:r>
            <a:endParaRPr b="1" i="0" sz="1400" u="none" cap="none" strike="noStrike">
              <a:solidFill>
                <a:srgbClr val="FFFFFF"/>
              </a:solidFill>
              <a:latin typeface="Arial"/>
              <a:ea typeface="Arial"/>
              <a:cs typeface="Arial"/>
              <a:sym typeface="Arial"/>
            </a:endParaRPr>
          </a:p>
          <a:p>
            <a:pPr indent="-317500" lvl="1" marL="9144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Fall &amp; Winter</a:t>
            </a:r>
            <a:endParaRPr b="1" i="0" sz="1400" u="none" cap="none" strike="noStrike">
              <a:solidFill>
                <a:srgbClr val="FFFFFF"/>
              </a:solidFill>
              <a:latin typeface="Arial"/>
              <a:ea typeface="Arial"/>
              <a:cs typeface="Arial"/>
              <a:sym typeface="Arial"/>
            </a:endParaRPr>
          </a:p>
          <a:p>
            <a:pPr indent="-317500" lvl="0" marL="457200" marR="0" rtl="0" algn="just">
              <a:lnSpc>
                <a:spcPct val="100000"/>
              </a:lnSpc>
              <a:spcBef>
                <a:spcPts val="0"/>
              </a:spcBef>
              <a:spcAft>
                <a:spcPts val="0"/>
              </a:spcAft>
              <a:buClr>
                <a:srgbClr val="FFFFFF"/>
              </a:buClr>
              <a:buSzPts val="1400"/>
              <a:buFont typeface="Arial"/>
              <a:buChar char="●"/>
            </a:pPr>
            <a:r>
              <a:rPr b="1" i="0" lang="en" sz="1400" u="none" cap="none" strike="noStrike">
                <a:solidFill>
                  <a:srgbClr val="FFFFFF"/>
                </a:solidFill>
                <a:latin typeface="Arial"/>
                <a:ea typeface="Arial"/>
                <a:cs typeface="Arial"/>
                <a:sym typeface="Arial"/>
              </a:rPr>
              <a:t>Alumni Connect  </a:t>
            </a:r>
            <a:endParaRPr b="1" i="0" sz="1400" u="none" cap="none" strike="noStrike">
              <a:solidFill>
                <a:srgbClr val="FFFFFF"/>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10"/>
          <p:cNvSpPr txBox="1"/>
          <p:nvPr/>
        </p:nvSpPr>
        <p:spPr>
          <a:xfrm>
            <a:off x="3278038" y="2011725"/>
            <a:ext cx="3438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a:ea typeface="Montserrat"/>
                <a:cs typeface="Montserrat"/>
                <a:sym typeface="Montserrat"/>
              </a:rPr>
              <a:t>Upcoming  </a:t>
            </a:r>
            <a:endParaRPr sz="3600">
              <a:solidFill>
                <a:srgbClr val="FFFFFF"/>
              </a:solidFill>
              <a:latin typeface="Montserrat"/>
              <a:ea typeface="Montserrat"/>
              <a:cs typeface="Montserrat"/>
              <a:sym typeface="Montserrat"/>
            </a:endParaRPr>
          </a:p>
        </p:txBody>
      </p:sp>
      <p:pic>
        <p:nvPicPr>
          <p:cNvPr id="736" name="Google Shape;736;p110"/>
          <p:cNvPicPr preferRelativeResize="0"/>
          <p:nvPr/>
        </p:nvPicPr>
        <p:blipFill rotWithShape="1">
          <a:blip r:embed="rId3">
            <a:alphaModFix/>
          </a:blip>
          <a:srcRect b="0" l="0" r="68730" t="0"/>
          <a:stretch/>
        </p:blipFill>
        <p:spPr>
          <a:xfrm>
            <a:off x="2427363" y="1750638"/>
            <a:ext cx="1273975" cy="1363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Upcoming SBSS Events</a:t>
            </a:r>
            <a:endParaRPr/>
          </a:p>
        </p:txBody>
      </p:sp>
      <p:sp>
        <p:nvSpPr>
          <p:cNvPr id="742" name="Google Shape;742;p111"/>
          <p:cNvSpPr txBox="1"/>
          <p:nvPr>
            <p:ph idx="1" type="body"/>
          </p:nvPr>
        </p:nvSpPr>
        <p:spPr>
          <a:xfrm>
            <a:off x="311700" y="1152475"/>
            <a:ext cx="4870800" cy="32787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Presidential Voting</a:t>
            </a:r>
            <a:endParaRPr sz="1600"/>
          </a:p>
          <a:p>
            <a:pPr indent="-311150" lvl="1" marL="914400" rtl="0" algn="l">
              <a:lnSpc>
                <a:spcPct val="150000"/>
              </a:lnSpc>
              <a:spcBef>
                <a:spcPts val="0"/>
              </a:spcBef>
              <a:spcAft>
                <a:spcPts val="0"/>
              </a:spcAft>
              <a:buSzPts val="1300"/>
              <a:buChar char="○"/>
            </a:pPr>
            <a:r>
              <a:rPr lang="en" sz="1300"/>
              <a:t>Today! - on CuLearn for members</a:t>
            </a:r>
            <a:endParaRPr sz="1300"/>
          </a:p>
          <a:p>
            <a:pPr indent="-330200" lvl="0" marL="457200" rtl="0" algn="l">
              <a:lnSpc>
                <a:spcPct val="150000"/>
              </a:lnSpc>
              <a:spcBef>
                <a:spcPts val="1000"/>
              </a:spcBef>
              <a:spcAft>
                <a:spcPts val="0"/>
              </a:spcAft>
              <a:buClr>
                <a:schemeClr val="lt1"/>
              </a:buClr>
              <a:buSzPts val="1600"/>
              <a:buChar char="●"/>
            </a:pPr>
            <a:r>
              <a:rPr lang="en" sz="1600">
                <a:solidFill>
                  <a:schemeClr val="lt1"/>
                </a:solidFill>
              </a:rPr>
              <a:t>Virtual Networking</a:t>
            </a:r>
            <a:endParaRPr sz="16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Wednesday, Feb 3rd</a:t>
            </a:r>
            <a:endParaRPr sz="1300"/>
          </a:p>
          <a:p>
            <a:pPr indent="-330200" lvl="0" marL="457200" rtl="0" algn="l">
              <a:lnSpc>
                <a:spcPct val="150000"/>
              </a:lnSpc>
              <a:spcBef>
                <a:spcPts val="1000"/>
              </a:spcBef>
              <a:spcAft>
                <a:spcPts val="0"/>
              </a:spcAft>
              <a:buClr>
                <a:schemeClr val="lt1"/>
              </a:buClr>
              <a:buSzPts val="1600"/>
              <a:buChar char="●"/>
            </a:pPr>
            <a:r>
              <a:rPr lang="en" sz="1600">
                <a:solidFill>
                  <a:schemeClr val="lt1"/>
                </a:solidFill>
              </a:rPr>
              <a:t>New Investments Workshop</a:t>
            </a:r>
            <a:endParaRPr sz="16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Wednesday, Feb 10th</a:t>
            </a:r>
            <a:endParaRPr sz="1300">
              <a:solidFill>
                <a:schemeClr val="lt1"/>
              </a:solidFill>
            </a:endParaRPr>
          </a:p>
          <a:p>
            <a:pPr indent="-330200" lvl="0" marL="457200" rtl="0" algn="l">
              <a:lnSpc>
                <a:spcPct val="150000"/>
              </a:lnSpc>
              <a:spcBef>
                <a:spcPts val="1000"/>
              </a:spcBef>
              <a:spcAft>
                <a:spcPts val="0"/>
              </a:spcAft>
              <a:buClr>
                <a:schemeClr val="lt1"/>
              </a:buClr>
              <a:buSzPts val="1600"/>
              <a:buChar char="●"/>
            </a:pPr>
            <a:r>
              <a:rPr lang="en" sz="1600">
                <a:solidFill>
                  <a:schemeClr val="lt1"/>
                </a:solidFill>
              </a:rPr>
              <a:t>Bake-off</a:t>
            </a:r>
            <a:endParaRPr sz="16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Friday, Feb 12th - Tuesday, Feb 16th</a:t>
            </a:r>
            <a:endParaRPr sz="1300">
              <a:solidFill>
                <a:schemeClr val="lt1"/>
              </a:solidFill>
            </a:endParaRPr>
          </a:p>
          <a:p>
            <a:pPr indent="0" lvl="0" marL="457200" rtl="0" algn="l">
              <a:lnSpc>
                <a:spcPct val="150000"/>
              </a:lnSpc>
              <a:spcBef>
                <a:spcPts val="1000"/>
              </a:spcBef>
              <a:spcAft>
                <a:spcPts val="0"/>
              </a:spcAft>
              <a:buNone/>
            </a:pPr>
            <a:r>
              <a:t/>
            </a:r>
            <a:endParaRPr sz="1200">
              <a:solidFill>
                <a:schemeClr val="lt1"/>
              </a:solidFill>
            </a:endParaRPr>
          </a:p>
          <a:p>
            <a:pPr indent="0" lvl="0" marL="457200" rtl="0" algn="l">
              <a:lnSpc>
                <a:spcPct val="115000"/>
              </a:lnSpc>
              <a:spcBef>
                <a:spcPts val="1600"/>
              </a:spcBef>
              <a:spcAft>
                <a:spcPts val="0"/>
              </a:spcAft>
              <a:buNone/>
            </a:pPr>
            <a:r>
              <a:t/>
            </a:r>
            <a:endParaRPr sz="1100">
              <a:solidFill>
                <a:schemeClr val="lt1"/>
              </a:solidFill>
            </a:endParaRPr>
          </a:p>
          <a:p>
            <a:pPr indent="0" lvl="0" marL="914400" rtl="0" algn="l">
              <a:lnSpc>
                <a:spcPct val="115000"/>
              </a:lnSpc>
              <a:spcBef>
                <a:spcPts val="1600"/>
              </a:spcBef>
              <a:spcAft>
                <a:spcPts val="0"/>
              </a:spcAft>
              <a:buNone/>
            </a:pPr>
            <a:r>
              <a:t/>
            </a:r>
            <a:endParaRPr sz="1100">
              <a:solidFill>
                <a:schemeClr val="lt1"/>
              </a:solidFill>
            </a:endParaRPr>
          </a:p>
          <a:p>
            <a:pPr indent="0" lvl="0" marL="457200" rtl="0" algn="l">
              <a:spcBef>
                <a:spcPts val="1600"/>
              </a:spcBef>
              <a:spcAft>
                <a:spcPts val="1000"/>
              </a:spcAft>
              <a:buNone/>
            </a:pPr>
            <a:r>
              <a:t/>
            </a:r>
            <a:endParaRPr sz="1600">
              <a:solidFill>
                <a:schemeClr val="lt1"/>
              </a:solidFill>
            </a:endParaRPr>
          </a:p>
        </p:txBody>
      </p:sp>
      <p:sp>
        <p:nvSpPr>
          <p:cNvPr id="743" name="Google Shape;743;p111"/>
          <p:cNvSpPr txBox="1"/>
          <p:nvPr>
            <p:ph idx="1" type="body"/>
          </p:nvPr>
        </p:nvSpPr>
        <p:spPr>
          <a:xfrm>
            <a:off x="4772700" y="1204450"/>
            <a:ext cx="4244100" cy="3158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lt1"/>
              </a:buClr>
              <a:buSzPts val="1600"/>
              <a:buChar char="●"/>
            </a:pPr>
            <a:r>
              <a:rPr lang="en" sz="1600">
                <a:solidFill>
                  <a:schemeClr val="lt1"/>
                </a:solidFill>
              </a:rPr>
              <a:t>E-Sports</a:t>
            </a:r>
            <a:endParaRPr sz="16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Thursday, Feb 18th - Sunday, Feb 28th</a:t>
            </a:r>
            <a:endParaRPr sz="13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Director Applications</a:t>
            </a:r>
            <a:endParaRPr sz="16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Open Monday, Feb 22nd</a:t>
            </a:r>
            <a:endParaRPr sz="13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Merch Launch</a:t>
            </a:r>
            <a:endParaRPr sz="16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March</a:t>
            </a:r>
            <a:endParaRPr sz="13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300">
                <a:solidFill>
                  <a:schemeClr val="lt1"/>
                </a:solidFill>
              </a:rPr>
              <a:t>Equity &amp; Inclusion Panel</a:t>
            </a:r>
            <a:endParaRPr sz="1300">
              <a:solidFill>
                <a:schemeClr val="lt1"/>
              </a:solidFill>
            </a:endParaRPr>
          </a:p>
          <a:p>
            <a:pPr indent="-311150" lvl="1" marL="914400" rtl="0" algn="l">
              <a:lnSpc>
                <a:spcPct val="150000"/>
              </a:lnSpc>
              <a:spcBef>
                <a:spcPts val="0"/>
              </a:spcBef>
              <a:spcAft>
                <a:spcPts val="0"/>
              </a:spcAft>
              <a:buClr>
                <a:schemeClr val="lt1"/>
              </a:buClr>
              <a:buSzPts val="1300"/>
              <a:buChar char="○"/>
            </a:pPr>
            <a:r>
              <a:rPr lang="en" sz="1300">
                <a:solidFill>
                  <a:schemeClr val="lt1"/>
                </a:solidFill>
              </a:rPr>
              <a:t>March</a:t>
            </a:r>
            <a:endParaRPr sz="1300">
              <a:solidFill>
                <a:schemeClr val="lt1"/>
              </a:solidFill>
            </a:endParaRPr>
          </a:p>
          <a:p>
            <a:pPr indent="0" lvl="0" marL="457200" rtl="0" algn="l">
              <a:lnSpc>
                <a:spcPct val="150000"/>
              </a:lnSpc>
              <a:spcBef>
                <a:spcPts val="1600"/>
              </a:spcBef>
              <a:spcAft>
                <a:spcPts val="0"/>
              </a:spcAft>
              <a:buNone/>
            </a:pPr>
            <a:r>
              <a:t/>
            </a:r>
            <a:endParaRPr sz="1300">
              <a:solidFill>
                <a:schemeClr val="lt1"/>
              </a:solidFill>
            </a:endParaRPr>
          </a:p>
          <a:p>
            <a:pPr indent="0" lvl="0" marL="457200" rtl="0" algn="l">
              <a:spcBef>
                <a:spcPts val="1600"/>
              </a:spcBef>
              <a:spcAft>
                <a:spcPts val="0"/>
              </a:spcAft>
              <a:buNone/>
            </a:pPr>
            <a:r>
              <a:t/>
            </a:r>
            <a:endParaRPr sz="1100">
              <a:solidFill>
                <a:schemeClr val="lt1"/>
              </a:solidFill>
            </a:endParaRPr>
          </a:p>
          <a:p>
            <a:pPr indent="0" lvl="0" marL="0" rtl="0" algn="l">
              <a:spcBef>
                <a:spcPts val="1600"/>
              </a:spcBef>
              <a:spcAft>
                <a:spcPts val="0"/>
              </a:spcAft>
              <a:buNone/>
            </a:pPr>
            <a:r>
              <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12"/>
          <p:cNvSpPr txBox="1"/>
          <p:nvPr/>
        </p:nvSpPr>
        <p:spPr>
          <a:xfrm>
            <a:off x="3419125" y="2079950"/>
            <a:ext cx="3815100" cy="7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a:ea typeface="Montserrat"/>
                <a:cs typeface="Montserrat"/>
                <a:sym typeface="Montserrat"/>
              </a:rPr>
              <a:t>Clubs 1 on 1</a:t>
            </a:r>
            <a:endParaRPr sz="3600">
              <a:solidFill>
                <a:srgbClr val="FFFFFF"/>
              </a:solidFill>
              <a:latin typeface="Montserrat"/>
              <a:ea typeface="Montserrat"/>
              <a:cs typeface="Montserrat"/>
              <a:sym typeface="Montserrat"/>
            </a:endParaRPr>
          </a:p>
          <a:p>
            <a:pPr indent="0" lvl="0" marL="0" rtl="0" algn="ctr">
              <a:spcBef>
                <a:spcPts val="0"/>
              </a:spcBef>
              <a:spcAft>
                <a:spcPts val="0"/>
              </a:spcAft>
              <a:buNone/>
            </a:pPr>
            <a:r>
              <a:t/>
            </a:r>
            <a:endParaRPr sz="3600">
              <a:solidFill>
                <a:srgbClr val="FFFFFF"/>
              </a:solidFill>
              <a:latin typeface="Montserrat"/>
              <a:ea typeface="Montserrat"/>
              <a:cs typeface="Montserrat"/>
              <a:sym typeface="Montserrat"/>
            </a:endParaRPr>
          </a:p>
        </p:txBody>
      </p:sp>
      <p:pic>
        <p:nvPicPr>
          <p:cNvPr id="749" name="Google Shape;749;p112"/>
          <p:cNvPicPr preferRelativeResize="0"/>
          <p:nvPr/>
        </p:nvPicPr>
        <p:blipFill rotWithShape="1">
          <a:blip r:embed="rId3">
            <a:alphaModFix/>
          </a:blip>
          <a:srcRect b="0" l="0" r="68730" t="0"/>
          <a:stretch/>
        </p:blipFill>
        <p:spPr>
          <a:xfrm>
            <a:off x="2145163" y="1750638"/>
            <a:ext cx="1273975" cy="1363975"/>
          </a:xfrm>
          <a:prstGeom prst="rect">
            <a:avLst/>
          </a:prstGeom>
          <a:noFill/>
          <a:ln>
            <a:noFill/>
          </a:ln>
        </p:spPr>
      </p:pic>
      <p:sp>
        <p:nvSpPr>
          <p:cNvPr id="750" name="Google Shape;750;p112"/>
          <p:cNvSpPr txBox="1"/>
          <p:nvPr/>
        </p:nvSpPr>
        <p:spPr>
          <a:xfrm>
            <a:off x="2418050" y="2786725"/>
            <a:ext cx="59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800">
                <a:solidFill>
                  <a:schemeClr val="lt1"/>
                </a:solidFill>
                <a:latin typeface="Montserrat"/>
                <a:ea typeface="Montserrat"/>
                <a:cs typeface="Montserrat"/>
                <a:sym typeface="Montserrat"/>
              </a:rPr>
              <a:t>First week of March</a:t>
            </a:r>
            <a:endParaRPr sz="400">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4" name="Shape 754"/>
        <p:cNvGrpSpPr/>
        <p:nvPr/>
      </p:nvGrpSpPr>
      <p:grpSpPr>
        <a:xfrm>
          <a:off x="0" y="0"/>
          <a:ext cx="0" cy="0"/>
          <a:chOff x="0" y="0"/>
          <a:chExt cx="0" cy="0"/>
        </a:xfrm>
      </p:grpSpPr>
      <p:sp>
        <p:nvSpPr>
          <p:cNvPr id="755" name="Google Shape;755;p113"/>
          <p:cNvSpPr txBox="1"/>
          <p:nvPr/>
        </p:nvSpPr>
        <p:spPr>
          <a:xfrm>
            <a:off x="680825" y="424100"/>
            <a:ext cx="3532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Montserrat"/>
                <a:ea typeface="Montserrat"/>
                <a:cs typeface="Montserrat"/>
                <a:sym typeface="Montserrat"/>
              </a:rPr>
              <a:t>Stay Connected</a:t>
            </a:r>
            <a:endParaRPr b="1" sz="2800">
              <a:latin typeface="Montserrat"/>
              <a:ea typeface="Montserrat"/>
              <a:cs typeface="Montserrat"/>
              <a:sym typeface="Montserrat"/>
            </a:endParaRPr>
          </a:p>
          <a:p>
            <a:pPr indent="0" lvl="0" marL="0" rtl="0" algn="l">
              <a:spcBef>
                <a:spcPts val="0"/>
              </a:spcBef>
              <a:spcAft>
                <a:spcPts val="0"/>
              </a:spcAft>
              <a:buNone/>
            </a:pPr>
            <a:r>
              <a:t/>
            </a:r>
            <a:endParaRPr sz="2800">
              <a:solidFill>
                <a:srgbClr val="000000"/>
              </a:solidFill>
            </a:endParaRPr>
          </a:p>
        </p:txBody>
      </p:sp>
      <p:sp>
        <p:nvSpPr>
          <p:cNvPr id="756" name="Google Shape;756;p113"/>
          <p:cNvSpPr txBox="1"/>
          <p:nvPr/>
        </p:nvSpPr>
        <p:spPr>
          <a:xfrm>
            <a:off x="680825" y="1392350"/>
            <a:ext cx="7816800" cy="43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200">
                <a:solidFill>
                  <a:srgbClr val="00529B"/>
                </a:solidFill>
                <a:latin typeface="Montserrat"/>
                <a:ea typeface="Montserrat"/>
                <a:cs typeface="Montserrat"/>
                <a:sym typeface="Montserrat"/>
              </a:rPr>
              <a:t>Follow us on social media or </a:t>
            </a:r>
            <a:r>
              <a:rPr lang="en" sz="2200">
                <a:solidFill>
                  <a:srgbClr val="00529B"/>
                </a:solidFill>
                <a:latin typeface="Montserrat"/>
                <a:ea typeface="Montserrat"/>
                <a:cs typeface="Montserrat"/>
                <a:sym typeface="Montserrat"/>
              </a:rPr>
              <a:t>check out</a:t>
            </a:r>
            <a:r>
              <a:rPr lang="en" sz="2200">
                <a:solidFill>
                  <a:srgbClr val="00529B"/>
                </a:solidFill>
                <a:latin typeface="Montserrat"/>
                <a:ea typeface="Montserrat"/>
                <a:cs typeface="Montserrat"/>
                <a:sym typeface="Montserrat"/>
              </a:rPr>
              <a:t> our </a:t>
            </a:r>
            <a:r>
              <a:rPr lang="en" sz="2200">
                <a:solidFill>
                  <a:srgbClr val="00529B"/>
                </a:solidFill>
                <a:latin typeface="Montserrat"/>
                <a:ea typeface="Montserrat"/>
                <a:cs typeface="Montserrat"/>
                <a:sym typeface="Montserrat"/>
              </a:rPr>
              <a:t>website</a:t>
            </a:r>
            <a:r>
              <a:rPr lang="en" sz="2200">
                <a:solidFill>
                  <a:srgbClr val="00529B"/>
                </a:solidFill>
                <a:latin typeface="Montserrat"/>
                <a:ea typeface="Montserrat"/>
                <a:cs typeface="Montserrat"/>
                <a:sym typeface="Montserrat"/>
              </a:rPr>
              <a:t>!</a:t>
            </a:r>
            <a:r>
              <a:rPr lang="en" sz="2200">
                <a:solidFill>
                  <a:srgbClr val="005AB9"/>
                </a:solidFill>
                <a:latin typeface="Montserrat"/>
                <a:ea typeface="Montserrat"/>
                <a:cs typeface="Montserrat"/>
                <a:sym typeface="Montserrat"/>
              </a:rPr>
              <a:t> </a:t>
            </a:r>
            <a:endParaRPr sz="2200">
              <a:solidFill>
                <a:srgbClr val="005AB9"/>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757" name="Google Shape;757;p113"/>
          <p:cNvPicPr preferRelativeResize="0"/>
          <p:nvPr/>
        </p:nvPicPr>
        <p:blipFill>
          <a:blip r:embed="rId3">
            <a:alphaModFix/>
          </a:blip>
          <a:stretch>
            <a:fillRect/>
          </a:stretch>
        </p:blipFill>
        <p:spPr>
          <a:xfrm>
            <a:off x="447150" y="491000"/>
            <a:ext cx="221692" cy="438901"/>
          </a:xfrm>
          <a:prstGeom prst="rect">
            <a:avLst/>
          </a:prstGeom>
          <a:noFill/>
          <a:ln>
            <a:noFill/>
          </a:ln>
        </p:spPr>
      </p:pic>
      <p:sp>
        <p:nvSpPr>
          <p:cNvPr id="758" name="Google Shape;758;p113"/>
          <p:cNvSpPr txBox="1"/>
          <p:nvPr/>
        </p:nvSpPr>
        <p:spPr>
          <a:xfrm>
            <a:off x="447142" y="4573000"/>
            <a:ext cx="30543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29B"/>
                </a:solidFill>
                <a:latin typeface="Montserrat"/>
                <a:ea typeface="Montserrat"/>
                <a:cs typeface="Montserrat"/>
                <a:sym typeface="Montserrat"/>
              </a:rPr>
              <a:t>sbssonline.ca     @SBSSCouncil </a:t>
            </a:r>
            <a:endParaRPr>
              <a:solidFill>
                <a:srgbClr val="00529B"/>
              </a:solidFill>
              <a:latin typeface="Montserrat"/>
              <a:ea typeface="Montserrat"/>
              <a:cs typeface="Montserrat"/>
              <a:sym typeface="Montserrat"/>
            </a:endParaRPr>
          </a:p>
        </p:txBody>
      </p:sp>
      <p:pic>
        <p:nvPicPr>
          <p:cNvPr id="759" name="Google Shape;759;p113"/>
          <p:cNvPicPr preferRelativeResize="0"/>
          <p:nvPr/>
        </p:nvPicPr>
        <p:blipFill>
          <a:blip r:embed="rId4">
            <a:alphaModFix/>
          </a:blip>
          <a:stretch>
            <a:fillRect/>
          </a:stretch>
        </p:blipFill>
        <p:spPr>
          <a:xfrm>
            <a:off x="7304119" y="4573000"/>
            <a:ext cx="1193617" cy="399601"/>
          </a:xfrm>
          <a:prstGeom prst="rect">
            <a:avLst/>
          </a:prstGeom>
          <a:noFill/>
          <a:ln>
            <a:noFill/>
          </a:ln>
        </p:spPr>
      </p:pic>
      <p:cxnSp>
        <p:nvCxnSpPr>
          <p:cNvPr id="760" name="Google Shape;760;p113"/>
          <p:cNvCxnSpPr/>
          <p:nvPr/>
        </p:nvCxnSpPr>
        <p:spPr>
          <a:xfrm>
            <a:off x="1813675" y="4639300"/>
            <a:ext cx="0" cy="267000"/>
          </a:xfrm>
          <a:prstGeom prst="straightConnector1">
            <a:avLst/>
          </a:prstGeom>
          <a:noFill/>
          <a:ln cap="flat" cmpd="sng" w="19050">
            <a:solidFill>
              <a:srgbClr val="00529B"/>
            </a:solidFill>
            <a:prstDash val="solid"/>
            <a:round/>
            <a:headEnd len="med" w="med" type="none"/>
            <a:tailEnd len="med" w="med" type="none"/>
          </a:ln>
        </p:spPr>
      </p:cxnSp>
      <p:pic>
        <p:nvPicPr>
          <p:cNvPr id="761" name="Google Shape;761;p113"/>
          <p:cNvPicPr preferRelativeResize="0"/>
          <p:nvPr/>
        </p:nvPicPr>
        <p:blipFill rotWithShape="1">
          <a:blip r:embed="rId5">
            <a:alphaModFix/>
          </a:blip>
          <a:srcRect b="15110" l="15531" r="15254" t="15159"/>
          <a:stretch/>
        </p:blipFill>
        <p:spPr>
          <a:xfrm>
            <a:off x="3170300" y="3182550"/>
            <a:ext cx="485225" cy="488825"/>
          </a:xfrm>
          <a:prstGeom prst="rect">
            <a:avLst/>
          </a:prstGeom>
          <a:noFill/>
          <a:ln>
            <a:noFill/>
          </a:ln>
        </p:spPr>
      </p:pic>
      <p:grpSp>
        <p:nvGrpSpPr>
          <p:cNvPr id="762" name="Google Shape;762;p113"/>
          <p:cNvGrpSpPr/>
          <p:nvPr/>
        </p:nvGrpSpPr>
        <p:grpSpPr>
          <a:xfrm>
            <a:off x="1784351" y="2226800"/>
            <a:ext cx="5206761" cy="1444541"/>
            <a:chOff x="1392364" y="1919450"/>
            <a:chExt cx="5206761" cy="1444541"/>
          </a:xfrm>
        </p:grpSpPr>
        <p:pic>
          <p:nvPicPr>
            <p:cNvPr descr="instagram-new-logo_2016_05_12_18_41_53.png" id="763" name="Google Shape;763;p113"/>
            <p:cNvPicPr preferRelativeResize="0"/>
            <p:nvPr/>
          </p:nvPicPr>
          <p:blipFill>
            <a:blip r:embed="rId6">
              <a:alphaModFix/>
            </a:blip>
            <a:stretch>
              <a:fillRect/>
            </a:stretch>
          </p:blipFill>
          <p:spPr>
            <a:xfrm flipH="1">
              <a:off x="4213635" y="1919450"/>
              <a:ext cx="548640" cy="564316"/>
            </a:xfrm>
            <a:prstGeom prst="rect">
              <a:avLst/>
            </a:prstGeom>
            <a:noFill/>
            <a:ln>
              <a:noFill/>
            </a:ln>
          </p:spPr>
        </p:pic>
        <p:pic>
          <p:nvPicPr>
            <p:cNvPr descr="www.png" id="764" name="Google Shape;764;p113"/>
            <p:cNvPicPr preferRelativeResize="0"/>
            <p:nvPr/>
          </p:nvPicPr>
          <p:blipFill rotWithShape="1">
            <a:blip r:embed="rId7">
              <a:alphaModFix/>
            </a:blip>
            <a:srcRect b="13920" l="10685" r="14272" t="15953"/>
            <a:stretch/>
          </p:blipFill>
          <p:spPr>
            <a:xfrm>
              <a:off x="1392364" y="1945150"/>
              <a:ext cx="548649" cy="512976"/>
            </a:xfrm>
            <a:prstGeom prst="rect">
              <a:avLst/>
            </a:prstGeom>
            <a:noFill/>
            <a:ln>
              <a:noFill/>
            </a:ln>
          </p:spPr>
        </p:pic>
        <p:sp>
          <p:nvSpPr>
            <p:cNvPr id="765" name="Google Shape;765;p113"/>
            <p:cNvSpPr txBox="1"/>
            <p:nvPr/>
          </p:nvSpPr>
          <p:spPr>
            <a:xfrm>
              <a:off x="2149500" y="1960563"/>
              <a:ext cx="16623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latin typeface="Montserrat"/>
                  <a:ea typeface="Montserrat"/>
                  <a:cs typeface="Montserrat"/>
                  <a:sym typeface="Montserrat"/>
                </a:rPr>
                <a:t>bssonline.ca</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p>
          </p:txBody>
        </p:sp>
        <p:sp>
          <p:nvSpPr>
            <p:cNvPr id="766" name="Google Shape;766;p113"/>
            <p:cNvSpPr txBox="1"/>
            <p:nvPr/>
          </p:nvSpPr>
          <p:spPr>
            <a:xfrm>
              <a:off x="3512050" y="2810191"/>
              <a:ext cx="19518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Sprott Business Students’ Society</a:t>
              </a:r>
              <a:endParaRPr/>
            </a:p>
          </p:txBody>
        </p:sp>
        <p:sp>
          <p:nvSpPr>
            <p:cNvPr id="767" name="Google Shape;767;p113"/>
            <p:cNvSpPr txBox="1"/>
            <p:nvPr/>
          </p:nvSpPr>
          <p:spPr>
            <a:xfrm>
              <a:off x="4936825" y="1982850"/>
              <a:ext cx="16623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@sbsscouncil</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14"/>
          <p:cNvSpPr txBox="1"/>
          <p:nvPr>
            <p:ph idx="1" type="body"/>
          </p:nvPr>
        </p:nvSpPr>
        <p:spPr>
          <a:xfrm>
            <a:off x="311700" y="354325"/>
            <a:ext cx="8520600" cy="421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1600"/>
              </a:spcBef>
              <a:spcAft>
                <a:spcPts val="0"/>
              </a:spcAft>
              <a:buNone/>
            </a:pPr>
            <a:r>
              <a:t/>
            </a:r>
            <a:endParaRPr b="1" sz="3000"/>
          </a:p>
          <a:p>
            <a:pPr indent="0" lvl="0" marL="0" rtl="0" algn="ctr">
              <a:spcBef>
                <a:spcPts val="1600"/>
              </a:spcBef>
              <a:spcAft>
                <a:spcPts val="0"/>
              </a:spcAft>
              <a:buNone/>
            </a:pPr>
            <a:r>
              <a:rPr b="1" lang="en" sz="3000"/>
              <a:t>Presidential Voting Day is Today!!</a:t>
            </a:r>
            <a:endParaRPr b="1" sz="3000"/>
          </a:p>
          <a:p>
            <a:pPr indent="0" lvl="0" marL="0" rtl="0" algn="ctr">
              <a:spcBef>
                <a:spcPts val="1600"/>
              </a:spcBef>
              <a:spcAft>
                <a:spcPts val="1600"/>
              </a:spcAft>
              <a:buNone/>
            </a:pPr>
            <a:r>
              <a:rPr b="1" lang="en" sz="3000"/>
              <a:t>v</a:t>
            </a:r>
            <a:r>
              <a:rPr b="1" lang="en" sz="3000"/>
              <a:t>ia cuLearn</a:t>
            </a:r>
            <a:endParaRPr b="1" sz="3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15"/>
          <p:cNvSpPr txBox="1"/>
          <p:nvPr/>
        </p:nvSpPr>
        <p:spPr>
          <a:xfrm>
            <a:off x="3419125" y="2011725"/>
            <a:ext cx="38151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a:ea typeface="Montserrat"/>
                <a:cs typeface="Montserrat"/>
                <a:sym typeface="Montserrat"/>
              </a:rPr>
              <a:t>Q&amp;A</a:t>
            </a:r>
            <a:r>
              <a:rPr lang="en" sz="3600">
                <a:solidFill>
                  <a:srgbClr val="FFFFFF"/>
                </a:solidFill>
                <a:latin typeface="Montserrat"/>
                <a:ea typeface="Montserrat"/>
                <a:cs typeface="Montserrat"/>
                <a:sym typeface="Montserrat"/>
              </a:rPr>
              <a:t>  </a:t>
            </a:r>
            <a:endParaRPr sz="3600">
              <a:solidFill>
                <a:srgbClr val="FFFFFF"/>
              </a:solidFill>
              <a:latin typeface="Montserrat"/>
              <a:ea typeface="Montserrat"/>
              <a:cs typeface="Montserrat"/>
              <a:sym typeface="Montserrat"/>
            </a:endParaRPr>
          </a:p>
        </p:txBody>
      </p:sp>
      <p:pic>
        <p:nvPicPr>
          <p:cNvPr id="778" name="Google Shape;778;p115"/>
          <p:cNvPicPr preferRelativeResize="0"/>
          <p:nvPr/>
        </p:nvPicPr>
        <p:blipFill rotWithShape="1">
          <a:blip r:embed="rId3">
            <a:alphaModFix/>
          </a:blip>
          <a:srcRect b="0" l="0" r="68730" t="0"/>
          <a:stretch/>
        </p:blipFill>
        <p:spPr>
          <a:xfrm>
            <a:off x="2145163" y="1750638"/>
            <a:ext cx="1273975" cy="1363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Waive The Right For A Public </a:t>
            </a:r>
            <a:r>
              <a:rPr lang="en"/>
              <a:t>Accountant </a:t>
            </a:r>
            <a:endParaRPr/>
          </a:p>
        </p:txBody>
      </p:sp>
      <p:sp>
        <p:nvSpPr>
          <p:cNvPr id="472" name="Google Shape;472;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Hiring a public </a:t>
            </a:r>
            <a:r>
              <a:rPr lang="en"/>
              <a:t>accountant is incredibly costly (&gt;$30,000) and does not align with our organization’s needs </a:t>
            </a:r>
            <a:endParaRPr/>
          </a:p>
          <a:p>
            <a:pPr indent="-342900" lvl="0" marL="457200" rtl="0" algn="l">
              <a:spcBef>
                <a:spcPts val="0"/>
              </a:spcBef>
              <a:spcAft>
                <a:spcPts val="0"/>
              </a:spcAft>
              <a:buSzPts val="1800"/>
              <a:buChar char="-"/>
            </a:pPr>
            <a:r>
              <a:rPr lang="en"/>
              <a:t>Money would be better spent on giving back to students!!!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1"/>
          <p:cNvSpPr txBox="1"/>
          <p:nvPr/>
        </p:nvSpPr>
        <p:spPr>
          <a:xfrm>
            <a:off x="3551799" y="2024550"/>
            <a:ext cx="27507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a:ea typeface="Montserrat"/>
                <a:cs typeface="Montserrat"/>
                <a:sym typeface="Montserrat"/>
              </a:rPr>
              <a:t>Exec Team</a:t>
            </a:r>
            <a:endParaRPr sz="3600">
              <a:solidFill>
                <a:srgbClr val="FFFFFF"/>
              </a:solidFill>
              <a:latin typeface="Montserrat"/>
              <a:ea typeface="Montserrat"/>
              <a:cs typeface="Montserrat"/>
              <a:sym typeface="Montserrat"/>
            </a:endParaRPr>
          </a:p>
        </p:txBody>
      </p:sp>
      <p:pic>
        <p:nvPicPr>
          <p:cNvPr id="478" name="Google Shape;478;p81"/>
          <p:cNvPicPr preferRelativeResize="0"/>
          <p:nvPr/>
        </p:nvPicPr>
        <p:blipFill rotWithShape="1">
          <a:blip r:embed="rId3">
            <a:alphaModFix/>
          </a:blip>
          <a:srcRect b="0" l="0" r="68730" t="0"/>
          <a:stretch/>
        </p:blipFill>
        <p:spPr>
          <a:xfrm>
            <a:off x="2277825" y="1763463"/>
            <a:ext cx="1273975" cy="136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82"/>
          <p:cNvSpPr txBox="1"/>
          <p:nvPr>
            <p:ph type="title"/>
          </p:nvPr>
        </p:nvSpPr>
        <p:spPr>
          <a:xfrm>
            <a:off x="311700" y="192525"/>
            <a:ext cx="8520600" cy="12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President</a:t>
            </a:r>
            <a:endParaRPr b="0" i="1"/>
          </a:p>
          <a:p>
            <a:pPr indent="0" lvl="0" marL="0" rtl="0" algn="l">
              <a:spcBef>
                <a:spcPts val="0"/>
              </a:spcBef>
              <a:spcAft>
                <a:spcPts val="0"/>
              </a:spcAft>
              <a:buNone/>
            </a:pPr>
            <a:r>
              <a:rPr lang="en"/>
              <a:t>Emily Buchkowsky</a:t>
            </a:r>
            <a:endParaRPr b="1"/>
          </a:p>
        </p:txBody>
      </p:sp>
      <p:sp>
        <p:nvSpPr>
          <p:cNvPr id="484" name="Google Shape;484;p82"/>
          <p:cNvSpPr txBox="1"/>
          <p:nvPr>
            <p:ph idx="1" type="body"/>
          </p:nvPr>
        </p:nvSpPr>
        <p:spPr>
          <a:xfrm>
            <a:off x="311700" y="1215600"/>
            <a:ext cx="8520600" cy="3204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t>Goals Accomplished</a:t>
            </a:r>
            <a:endParaRPr sz="2200"/>
          </a:p>
          <a:p>
            <a:pPr indent="-285750" lvl="0" marL="285750" rtl="0" algn="l">
              <a:lnSpc>
                <a:spcPct val="100000"/>
              </a:lnSpc>
              <a:spcBef>
                <a:spcPts val="1600"/>
              </a:spcBef>
              <a:spcAft>
                <a:spcPts val="0"/>
              </a:spcAft>
              <a:buClr>
                <a:srgbClr val="FFF2CC"/>
              </a:buClr>
              <a:buSzPts val="1800"/>
              <a:buChar char="➔"/>
            </a:pPr>
            <a:r>
              <a:rPr lang="en"/>
              <a:t>SBSS Response to COVID-19</a:t>
            </a:r>
            <a:endParaRPr>
              <a:solidFill>
                <a:srgbClr val="FFFFFF"/>
              </a:solidFill>
            </a:endParaRPr>
          </a:p>
          <a:p>
            <a:pPr indent="-330200" lvl="1" marL="914400" rtl="0" algn="l">
              <a:lnSpc>
                <a:spcPct val="100000"/>
              </a:lnSpc>
              <a:spcBef>
                <a:spcPts val="0"/>
              </a:spcBef>
              <a:spcAft>
                <a:spcPts val="0"/>
              </a:spcAft>
              <a:buClr>
                <a:srgbClr val="FFFFFF"/>
              </a:buClr>
              <a:buSzPts val="1600"/>
              <a:buChar char="◆"/>
            </a:pPr>
            <a:r>
              <a:rPr lang="en" sz="1300">
                <a:solidFill>
                  <a:srgbClr val="FFFFFF"/>
                </a:solidFill>
              </a:rPr>
              <a:t>Devised a contingency  plan to ensure the SBSS provides </a:t>
            </a:r>
            <a:endParaRPr sz="1300">
              <a:solidFill>
                <a:srgbClr val="FFFFFF"/>
              </a:solidFill>
            </a:endParaRPr>
          </a:p>
          <a:p>
            <a:pPr indent="0" lvl="0" marL="914400" rtl="0" algn="l">
              <a:lnSpc>
                <a:spcPct val="100000"/>
              </a:lnSpc>
              <a:spcBef>
                <a:spcPts val="0"/>
              </a:spcBef>
              <a:spcAft>
                <a:spcPts val="0"/>
              </a:spcAft>
              <a:buNone/>
            </a:pPr>
            <a:r>
              <a:rPr lang="en" sz="1300">
                <a:solidFill>
                  <a:srgbClr val="FFFFFF"/>
                </a:solidFill>
              </a:rPr>
              <a:t>students with opportunities despite if learning is shifted online.</a:t>
            </a:r>
            <a:endParaRPr sz="1600">
              <a:solidFill>
                <a:srgbClr val="FFFFFF"/>
              </a:solidFill>
            </a:endParaRPr>
          </a:p>
          <a:p>
            <a:pPr indent="-336550" lvl="1" marL="914400" rtl="0" algn="l">
              <a:lnSpc>
                <a:spcPct val="100000"/>
              </a:lnSpc>
              <a:spcBef>
                <a:spcPts val="0"/>
              </a:spcBef>
              <a:spcAft>
                <a:spcPts val="0"/>
              </a:spcAft>
              <a:buClr>
                <a:srgbClr val="FFFFFF"/>
              </a:buClr>
              <a:buSzPts val="1700"/>
              <a:buChar char="◆"/>
            </a:pPr>
            <a:r>
              <a:rPr lang="en" sz="1200">
                <a:solidFill>
                  <a:srgbClr val="FFFFFF"/>
                </a:solidFill>
              </a:rPr>
              <a:t>Offered a variety of online events that appeal to different students. </a:t>
            </a:r>
            <a:endParaRPr sz="1700">
              <a:solidFill>
                <a:srgbClr val="FFFFFF"/>
              </a:solidFill>
            </a:endParaRPr>
          </a:p>
          <a:p>
            <a:pPr indent="-285750" lvl="0" marL="285750" rtl="0" algn="l">
              <a:lnSpc>
                <a:spcPct val="100000"/>
              </a:lnSpc>
              <a:spcBef>
                <a:spcPts val="400"/>
              </a:spcBef>
              <a:spcAft>
                <a:spcPts val="0"/>
              </a:spcAft>
              <a:buClr>
                <a:srgbClr val="FFF2CC"/>
              </a:buClr>
              <a:buSzPts val="1800"/>
              <a:buChar char="➔"/>
            </a:pPr>
            <a:r>
              <a:rPr lang="en">
                <a:solidFill>
                  <a:srgbClr val="FFFFFF"/>
                </a:solidFill>
              </a:rPr>
              <a:t>St</a:t>
            </a:r>
            <a:r>
              <a:rPr lang="en"/>
              <a:t>udent Engagement</a:t>
            </a:r>
            <a:endParaRPr/>
          </a:p>
          <a:p>
            <a:pPr indent="-317500" lvl="1" marL="914400" rtl="0" algn="l">
              <a:lnSpc>
                <a:spcPct val="100000"/>
              </a:lnSpc>
              <a:spcBef>
                <a:spcPts val="400"/>
              </a:spcBef>
              <a:spcAft>
                <a:spcPts val="0"/>
              </a:spcAft>
              <a:buClr>
                <a:srgbClr val="FFFFFF"/>
              </a:buClr>
              <a:buSzPts val="1400"/>
              <a:buChar char="◆"/>
            </a:pPr>
            <a:r>
              <a:rPr lang="en">
                <a:solidFill>
                  <a:srgbClr val="FFFFFF"/>
                </a:solidFill>
              </a:rPr>
              <a:t>Increase engagement from students on our social platforms and events </a:t>
            </a:r>
            <a:endParaRPr>
              <a:solidFill>
                <a:srgbClr val="FFFFFF"/>
              </a:solidFill>
            </a:endParaRPr>
          </a:p>
          <a:p>
            <a:pPr indent="-317500" lvl="1" marL="914400" rtl="0" algn="l">
              <a:lnSpc>
                <a:spcPct val="100000"/>
              </a:lnSpc>
              <a:spcBef>
                <a:spcPts val="400"/>
              </a:spcBef>
              <a:spcAft>
                <a:spcPts val="0"/>
              </a:spcAft>
              <a:buClr>
                <a:srgbClr val="FFFFFF"/>
              </a:buClr>
              <a:buSzPts val="1400"/>
              <a:buChar char="◆"/>
            </a:pPr>
            <a:r>
              <a:rPr lang="en">
                <a:solidFill>
                  <a:srgbClr val="FFFFFF"/>
                </a:solidFill>
              </a:rPr>
              <a:t>Provide more incentives for students to attend and participate. </a:t>
            </a:r>
            <a:endParaRPr>
              <a:solidFill>
                <a:srgbClr val="FFFFFF"/>
              </a:solidFill>
            </a:endParaRPr>
          </a:p>
          <a:p>
            <a:pPr indent="-285750" lvl="0" marL="285750" rtl="0" algn="l">
              <a:lnSpc>
                <a:spcPct val="100000"/>
              </a:lnSpc>
              <a:spcBef>
                <a:spcPts val="400"/>
              </a:spcBef>
              <a:spcAft>
                <a:spcPts val="0"/>
              </a:spcAft>
              <a:buClr>
                <a:srgbClr val="FFF2CC"/>
              </a:buClr>
              <a:buSzPts val="1800"/>
              <a:buChar char="➔"/>
            </a:pPr>
            <a:r>
              <a:rPr lang="en"/>
              <a:t>Improve External Relations </a:t>
            </a:r>
            <a:endParaRPr/>
          </a:p>
          <a:p>
            <a:pPr indent="-317500" lvl="1" marL="914400" rtl="0" algn="l">
              <a:lnSpc>
                <a:spcPct val="100000"/>
              </a:lnSpc>
              <a:spcBef>
                <a:spcPts val="0"/>
              </a:spcBef>
              <a:spcAft>
                <a:spcPts val="0"/>
              </a:spcAft>
              <a:buClr>
                <a:srgbClr val="FFFFFF"/>
              </a:buClr>
              <a:buSzPts val="1400"/>
              <a:buChar char="◆"/>
            </a:pPr>
            <a:r>
              <a:rPr lang="en" sz="1100">
                <a:solidFill>
                  <a:srgbClr val="FFFFFF"/>
                </a:solidFill>
              </a:rPr>
              <a:t>Offer a variety of non-monetary opportunities for companies to join our events.  </a:t>
            </a:r>
            <a:endParaRPr>
              <a:solidFill>
                <a:srgbClr val="FFFFFF"/>
              </a:solidFill>
            </a:endParaRPr>
          </a:p>
          <a:p>
            <a:pPr indent="0" lvl="0" marL="285750" rtl="0" algn="l">
              <a:lnSpc>
                <a:spcPct val="100000"/>
              </a:lnSpc>
              <a:spcBef>
                <a:spcPts val="400"/>
              </a:spcBef>
              <a:spcAft>
                <a:spcPts val="0"/>
              </a:spcAft>
              <a:buNone/>
            </a:pPr>
            <a:r>
              <a:t/>
            </a:r>
            <a:endParaRPr>
              <a:solidFill>
                <a:srgbClr val="FFFFFF"/>
              </a:solidFill>
            </a:endParaRPr>
          </a:p>
          <a:p>
            <a:pPr indent="0" lvl="0" marL="285750" rtl="0" algn="l">
              <a:lnSpc>
                <a:spcPct val="100000"/>
              </a:lnSpc>
              <a:spcBef>
                <a:spcPts val="400"/>
              </a:spcBef>
              <a:spcAft>
                <a:spcPts val="0"/>
              </a:spcAft>
              <a:buNone/>
            </a:pPr>
            <a:r>
              <a:t/>
            </a:r>
            <a:endParaRPr>
              <a:solidFill>
                <a:srgbClr val="FFFFFF"/>
              </a:solidFill>
            </a:endParaRPr>
          </a:p>
        </p:txBody>
      </p:sp>
      <p:pic>
        <p:nvPicPr>
          <p:cNvPr id="485" name="Google Shape;485;p82"/>
          <p:cNvPicPr preferRelativeResize="0"/>
          <p:nvPr/>
        </p:nvPicPr>
        <p:blipFill>
          <a:blip r:embed="rId3">
            <a:alphaModFix/>
          </a:blip>
          <a:stretch>
            <a:fillRect/>
          </a:stretch>
        </p:blipFill>
        <p:spPr>
          <a:xfrm>
            <a:off x="6582300" y="78825"/>
            <a:ext cx="2399126" cy="2443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3"/>
          <p:cNvSpPr txBox="1"/>
          <p:nvPr>
            <p:ph idx="1" type="body"/>
          </p:nvPr>
        </p:nvSpPr>
        <p:spPr>
          <a:xfrm>
            <a:off x="311700" y="562000"/>
            <a:ext cx="8520600" cy="40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Goals to be </a:t>
            </a:r>
            <a:r>
              <a:rPr lang="en" sz="2200"/>
              <a:t>Achieved</a:t>
            </a:r>
            <a:endParaRPr sz="2200"/>
          </a:p>
          <a:p>
            <a:pPr indent="-285750" lvl="0" marL="285750" rtl="0" algn="l">
              <a:lnSpc>
                <a:spcPct val="100000"/>
              </a:lnSpc>
              <a:spcBef>
                <a:spcPts val="1600"/>
              </a:spcBef>
              <a:spcAft>
                <a:spcPts val="0"/>
              </a:spcAft>
              <a:buClr>
                <a:srgbClr val="FFF2CC"/>
              </a:buClr>
              <a:buSzPts val="1800"/>
              <a:buChar char="➔"/>
            </a:pPr>
            <a:r>
              <a:rPr lang="en"/>
              <a:t>Implement Community Guidelines</a:t>
            </a:r>
            <a:endParaRPr>
              <a:solidFill>
                <a:srgbClr val="FFFFFF"/>
              </a:solidFill>
            </a:endParaRPr>
          </a:p>
          <a:p>
            <a:pPr indent="-285750" lvl="0" marL="285750" rtl="0" algn="l">
              <a:lnSpc>
                <a:spcPct val="100000"/>
              </a:lnSpc>
              <a:spcBef>
                <a:spcPts val="400"/>
              </a:spcBef>
              <a:spcAft>
                <a:spcPts val="0"/>
              </a:spcAft>
              <a:buClr>
                <a:srgbClr val="FFF2CC"/>
              </a:buClr>
              <a:buSzPts val="1800"/>
              <a:buChar char="➔"/>
            </a:pPr>
            <a:r>
              <a:rPr lang="en"/>
              <a:t>Alumni Address Book </a:t>
            </a:r>
            <a:endParaRPr/>
          </a:p>
          <a:p>
            <a:pPr indent="0" lvl="0" marL="914400" rtl="0" algn="l">
              <a:lnSpc>
                <a:spcPct val="100000"/>
              </a:lnSpc>
              <a:spcBef>
                <a:spcPts val="400"/>
              </a:spcBef>
              <a:spcAft>
                <a:spcPts val="0"/>
              </a:spcAft>
              <a:buNone/>
            </a:pPr>
            <a:r>
              <a:t/>
            </a:r>
            <a:endParaRPr/>
          </a:p>
          <a:p>
            <a:pPr indent="0" lvl="0" marL="0" rtl="0" algn="l">
              <a:lnSpc>
                <a:spcPct val="100000"/>
              </a:lnSpc>
              <a:spcBef>
                <a:spcPts val="400"/>
              </a:spcBef>
              <a:spcAft>
                <a:spcPts val="0"/>
              </a:spcAft>
              <a:buNone/>
            </a:pPr>
            <a:r>
              <a:t/>
            </a:r>
            <a:endParaRPr>
              <a:solidFill>
                <a:srgbClr val="FFFFFF"/>
              </a:solidFill>
            </a:endParaRPr>
          </a:p>
          <a:p>
            <a:pPr indent="0" lvl="0" marL="285750" rtl="0" algn="l">
              <a:lnSpc>
                <a:spcPct val="100000"/>
              </a:lnSpc>
              <a:spcBef>
                <a:spcPts val="400"/>
              </a:spcBef>
              <a:spcAft>
                <a:spcPts val="0"/>
              </a:spcAft>
              <a:buNone/>
            </a:pPr>
            <a:r>
              <a:t/>
            </a:r>
            <a:endParaRPr>
              <a:solidFill>
                <a:srgbClr val="FFFFFF"/>
              </a:solidFill>
            </a:endParaRPr>
          </a:p>
          <a:p>
            <a:pPr indent="0" lvl="0" marL="0" rtl="0" algn="l">
              <a:lnSpc>
                <a:spcPct val="100000"/>
              </a:lnSpc>
              <a:spcBef>
                <a:spcPts val="400"/>
              </a:spcBef>
              <a:spcAft>
                <a:spcPts val="0"/>
              </a:spcAft>
              <a:buNone/>
            </a:pPr>
            <a:r>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4"/>
          <p:cNvSpPr txBox="1"/>
          <p:nvPr>
            <p:ph type="title"/>
          </p:nvPr>
        </p:nvSpPr>
        <p:spPr>
          <a:xfrm>
            <a:off x="311700" y="445025"/>
            <a:ext cx="8520600" cy="9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
              <a:t>VP Finance</a:t>
            </a:r>
            <a:endParaRPr b="0" i="1"/>
          </a:p>
          <a:p>
            <a:pPr indent="0" lvl="0" marL="0" rtl="0" algn="l">
              <a:spcBef>
                <a:spcPts val="0"/>
              </a:spcBef>
              <a:spcAft>
                <a:spcPts val="0"/>
              </a:spcAft>
              <a:buNone/>
            </a:pPr>
            <a:r>
              <a:rPr lang="en"/>
              <a:t>Aaron Agyemang</a:t>
            </a:r>
            <a:endParaRPr b="1"/>
          </a:p>
        </p:txBody>
      </p:sp>
      <p:sp>
        <p:nvSpPr>
          <p:cNvPr id="496" name="Google Shape;496;p84"/>
          <p:cNvSpPr txBox="1"/>
          <p:nvPr>
            <p:ph idx="1" type="body"/>
          </p:nvPr>
        </p:nvSpPr>
        <p:spPr>
          <a:xfrm>
            <a:off x="311700" y="2201925"/>
            <a:ext cx="85206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Accomplished</a:t>
            </a:r>
            <a:endParaRPr/>
          </a:p>
          <a:p>
            <a:pPr indent="-342900" lvl="0" marL="457200" rtl="0" algn="l">
              <a:spcBef>
                <a:spcPts val="1600"/>
              </a:spcBef>
              <a:spcAft>
                <a:spcPts val="0"/>
              </a:spcAft>
              <a:buClr>
                <a:srgbClr val="FFF2CC"/>
              </a:buClr>
              <a:buSzPts val="1800"/>
              <a:buChar char="➔"/>
            </a:pPr>
            <a:r>
              <a:rPr lang="en"/>
              <a:t>Ensured the SBSS remained financially stable despite the unpredictability COVID-19 imposed </a:t>
            </a:r>
            <a:endParaRPr/>
          </a:p>
          <a:p>
            <a:pPr indent="-342900" lvl="0" marL="457200" rtl="0" algn="l">
              <a:spcBef>
                <a:spcPts val="0"/>
              </a:spcBef>
              <a:spcAft>
                <a:spcPts val="0"/>
              </a:spcAft>
              <a:buClr>
                <a:srgbClr val="FFF2CC"/>
              </a:buClr>
              <a:buSzPts val="1800"/>
              <a:buChar char="➔"/>
            </a:pPr>
            <a:r>
              <a:rPr lang="en"/>
              <a:t>Improved relationship with faculty for levy transference and financial support</a:t>
            </a:r>
            <a:endParaRPr/>
          </a:p>
        </p:txBody>
      </p:sp>
      <p:pic>
        <p:nvPicPr>
          <p:cNvPr id="497" name="Google Shape;497;p84"/>
          <p:cNvPicPr preferRelativeResize="0"/>
          <p:nvPr/>
        </p:nvPicPr>
        <p:blipFill>
          <a:blip r:embed="rId3">
            <a:alphaModFix/>
          </a:blip>
          <a:stretch>
            <a:fillRect/>
          </a:stretch>
        </p:blipFill>
        <p:spPr>
          <a:xfrm>
            <a:off x="6124850" y="256725"/>
            <a:ext cx="2409949" cy="2417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Goals to be Achieved</a:t>
            </a:r>
            <a:endParaRPr>
              <a:solidFill>
                <a:schemeClr val="lt1"/>
              </a:solidFill>
            </a:endParaRPr>
          </a:p>
          <a:p>
            <a:pPr indent="-342900" lvl="0" marL="457200" rtl="0" algn="l">
              <a:spcBef>
                <a:spcPts val="1600"/>
              </a:spcBef>
              <a:spcAft>
                <a:spcPts val="0"/>
              </a:spcAft>
              <a:buClr>
                <a:srgbClr val="FFF2CC"/>
              </a:buClr>
              <a:buSzPts val="1800"/>
              <a:buChar char="➔"/>
            </a:pPr>
            <a:r>
              <a:rPr lang="en">
                <a:solidFill>
                  <a:schemeClr val="lt1"/>
                </a:solidFill>
              </a:rPr>
              <a:t>Continue to be fiscally conservative while maintaining event integrity for the rest of the year</a:t>
            </a:r>
            <a:endParaRPr>
              <a:solidFill>
                <a:schemeClr val="lt1"/>
              </a:solidFill>
            </a:endParaRPr>
          </a:p>
          <a:p>
            <a:pPr indent="0" lvl="0" marL="457200" rtl="0" algn="l">
              <a:spcBef>
                <a:spcPts val="1600"/>
              </a:spcBef>
              <a:spcAft>
                <a:spcPts val="1600"/>
              </a:spcAft>
              <a:buNone/>
            </a:pPr>
            <a:r>
              <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hojiVTI">
  <a:themeElements>
    <a:clrScheme name="Shoji">
      <a:dk1>
        <a:srgbClr val="000000"/>
      </a:dk1>
      <a:lt1>
        <a:srgbClr val="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